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8" r:id="rId4"/>
    <p:sldId id="279" r:id="rId5"/>
    <p:sldId id="280" r:id="rId6"/>
    <p:sldId id="281" r:id="rId7"/>
    <p:sldId id="282" r:id="rId8"/>
    <p:sldId id="283" r:id="rId9"/>
    <p:sldId id="284" r:id="rId10"/>
    <p:sldId id="285" r:id="rId11"/>
    <p:sldId id="289" r:id="rId12"/>
    <p:sldId id="290" r:id="rId13"/>
    <p:sldId id="291" r:id="rId14"/>
    <p:sldId id="288" r:id="rId15"/>
  </p:sldIdLst>
  <p:sldSz cx="9144000" cy="6858000" type="screen4x3"/>
  <p:notesSz cx="7010400" cy="9296400"/>
  <p:defaultTextStyle>
    <a:defPPr>
      <a:defRPr lang="es-MX"/>
    </a:defPPr>
    <a:lvl1pPr algn="l" rtl="0" fontAlgn="base">
      <a:spcBef>
        <a:spcPct val="0"/>
      </a:spcBef>
      <a:spcAft>
        <a:spcPct val="0"/>
      </a:spcAft>
      <a:defRPr kern="1200">
        <a:solidFill>
          <a:schemeClr val="tx1"/>
        </a:solidFill>
        <a:latin typeface="Lucida Sans Unicod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Lucida Sans Unicod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Lucida Sans Unicod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Lucida Sans Unicod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Lucida Sans Unicode" charset="0"/>
        <a:ea typeface="ＭＳ Ｐゴシック" charset="0"/>
        <a:cs typeface="ＭＳ Ｐゴシック" charset="0"/>
      </a:defRPr>
    </a:lvl5pPr>
    <a:lvl6pPr marL="2286000" algn="l" defTabSz="457200" rtl="0" eaLnBrk="1" latinLnBrk="0" hangingPunct="1">
      <a:defRPr kern="1200">
        <a:solidFill>
          <a:schemeClr val="tx1"/>
        </a:solidFill>
        <a:latin typeface="Lucida Sans Unicode" charset="0"/>
        <a:ea typeface="ＭＳ Ｐゴシック" charset="0"/>
        <a:cs typeface="ＭＳ Ｐゴシック" charset="0"/>
      </a:defRPr>
    </a:lvl6pPr>
    <a:lvl7pPr marL="2743200" algn="l" defTabSz="457200" rtl="0" eaLnBrk="1" latinLnBrk="0" hangingPunct="1">
      <a:defRPr kern="1200">
        <a:solidFill>
          <a:schemeClr val="tx1"/>
        </a:solidFill>
        <a:latin typeface="Lucida Sans Unicode" charset="0"/>
        <a:ea typeface="ＭＳ Ｐゴシック" charset="0"/>
        <a:cs typeface="ＭＳ Ｐゴシック" charset="0"/>
      </a:defRPr>
    </a:lvl7pPr>
    <a:lvl8pPr marL="3200400" algn="l" defTabSz="457200" rtl="0" eaLnBrk="1" latinLnBrk="0" hangingPunct="1">
      <a:defRPr kern="1200">
        <a:solidFill>
          <a:schemeClr val="tx1"/>
        </a:solidFill>
        <a:latin typeface="Lucida Sans Unicode" charset="0"/>
        <a:ea typeface="ＭＳ Ｐゴシック" charset="0"/>
        <a:cs typeface="ＭＳ Ｐゴシック" charset="0"/>
      </a:defRPr>
    </a:lvl8pPr>
    <a:lvl9pPr marL="3657600" algn="l" defTabSz="457200" rtl="0" eaLnBrk="1" latinLnBrk="0" hangingPunct="1">
      <a:defRPr kern="1200">
        <a:solidFill>
          <a:schemeClr val="tx1"/>
        </a:solidFill>
        <a:latin typeface="Lucida Sans Unicod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912"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1" Type="http://schemas.openxmlformats.org/officeDocument/2006/relationships/themeOverride" Target="../theme/themeOverride4.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10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15 Grupo"/>
          <p:cNvGrpSpPr>
            <a:grpSpLocks/>
          </p:cNvGrpSpPr>
          <p:nvPr/>
        </p:nvGrpSpPr>
        <p:grpSpPr bwMode="auto">
          <a:xfrm>
            <a:off x="-3175" y="4953000"/>
            <a:ext cx="9147175" cy="1911350"/>
            <a:chOff x="-3765" y="4832896"/>
            <a:chExt cx="9147765" cy="2032192"/>
          </a:xfrm>
        </p:grpSpPr>
        <p:sp>
          <p:nvSpPr>
            <p:cNvPr id="6" name="16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cs typeface="+mn-cs"/>
              </a:endParaRPr>
            </a:p>
          </p:txBody>
        </p:sp>
        <p:sp>
          <p:nvSpPr>
            <p:cNvPr id="7" name="18 Forma libre"/>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1330642500 h 528"/>
                <a:gd name="T6" fmla="*/ 12003212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s-ES"/>
            </a:p>
          </p:txBody>
        </p:sp>
        <p:sp>
          <p:nvSpPr>
            <p:cNvPr id="8" name="19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20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685800" y="1752601"/>
            <a:ext cx="7772400" cy="1829761"/>
          </a:xfrm>
        </p:spPr>
        <p:txBody>
          <a:bodyPr anchor="b">
            <a:scene3d>
              <a:camera prst="orthographicFront"/>
              <a:lightRig rig="soft" dir="t"/>
            </a:scene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a:solidFill>
                  <a:srgbClr val="FFFFFF"/>
                </a:solidFill>
              </a:defRPr>
            </a:lvl1pPr>
          </a:lstStyle>
          <a:p>
            <a:fld id="{14866C26-8545-9D4A-AC02-B24EFD82B29E}" type="datetimeFigureOut">
              <a:rPr lang="es-MX"/>
              <a:pPr/>
              <a:t>16/09/19</a:t>
            </a:fld>
            <a:endParaRPr lang="es-MX"/>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MX"/>
          </a:p>
        </p:txBody>
      </p:sp>
      <p:sp>
        <p:nvSpPr>
          <p:cNvPr id="13" name="26 Marcador de número de diapositiva"/>
          <p:cNvSpPr>
            <a:spLocks noGrp="1"/>
          </p:cNvSpPr>
          <p:nvPr>
            <p:ph type="sldNum" sz="quarter" idx="12"/>
          </p:nvPr>
        </p:nvSpPr>
        <p:spPr/>
        <p:txBody>
          <a:bodyPr/>
          <a:lstStyle>
            <a:lvl1pPr>
              <a:defRPr>
                <a:solidFill>
                  <a:srgbClr val="FFFFFF"/>
                </a:solidFill>
              </a:defRPr>
            </a:lvl1pPr>
          </a:lstStyle>
          <a:p>
            <a:fld id="{9D80F12D-CDCE-DC4E-AFD1-9C688BD0E208}" type="slidenum">
              <a:rPr lang="es-MX"/>
              <a:pPr/>
              <a:t>‹Nr.›</a:t>
            </a:fld>
            <a:endParaRPr lang="es-MX"/>
          </a:p>
        </p:txBody>
      </p:sp>
    </p:spTree>
    <p:extLst>
      <p:ext uri="{BB962C8B-B14F-4D97-AF65-F5344CB8AC3E}">
        <p14:creationId xmlns:p14="http://schemas.microsoft.com/office/powerpoint/2010/main" val="125373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fld id="{89F1D9C3-BC84-264A-9633-A2F07B7276AC}" type="datetimeFigureOut">
              <a:rPr lang="es-MX"/>
              <a:pPr/>
              <a:t>16/09/19</a:t>
            </a:fld>
            <a:endParaRPr lang="es-MX"/>
          </a:p>
        </p:txBody>
      </p:sp>
      <p:sp>
        <p:nvSpPr>
          <p:cNvPr id="5" name="21 Marcador de pie de página"/>
          <p:cNvSpPr>
            <a:spLocks noGrp="1"/>
          </p:cNvSpPr>
          <p:nvPr>
            <p:ph type="ftr" sz="quarter" idx="11"/>
          </p:nvPr>
        </p:nvSpPr>
        <p:spPr/>
        <p:txBody>
          <a:bodyPr/>
          <a:lstStyle>
            <a:lvl1pPr>
              <a:defRPr/>
            </a:lvl1pPr>
          </a:lstStyle>
          <a:p>
            <a:pPr>
              <a:defRPr/>
            </a:pPr>
            <a:endParaRPr lang="es-MX"/>
          </a:p>
        </p:txBody>
      </p:sp>
      <p:sp>
        <p:nvSpPr>
          <p:cNvPr id="6" name="17 Marcador de número de diapositiva"/>
          <p:cNvSpPr>
            <a:spLocks noGrp="1"/>
          </p:cNvSpPr>
          <p:nvPr>
            <p:ph type="sldNum" sz="quarter" idx="12"/>
          </p:nvPr>
        </p:nvSpPr>
        <p:spPr/>
        <p:txBody>
          <a:bodyPr/>
          <a:lstStyle>
            <a:lvl1pPr>
              <a:defRPr/>
            </a:lvl1pPr>
          </a:lstStyle>
          <a:p>
            <a:fld id="{2210A940-8188-5D4E-8A80-B0C0D7F740FF}" type="slidenum">
              <a:rPr lang="es-MX"/>
              <a:pPr/>
              <a:t>‹Nr.›</a:t>
            </a:fld>
            <a:endParaRPr lang="es-MX"/>
          </a:p>
        </p:txBody>
      </p:sp>
    </p:spTree>
    <p:extLst>
      <p:ext uri="{BB962C8B-B14F-4D97-AF65-F5344CB8AC3E}">
        <p14:creationId xmlns:p14="http://schemas.microsoft.com/office/powerpoint/2010/main" val="427011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fld id="{00014BAD-7047-5B4D-8944-4B97F1171A83}" type="datetimeFigureOut">
              <a:rPr lang="es-MX"/>
              <a:pPr/>
              <a:t>16/09/19</a:t>
            </a:fld>
            <a:endParaRPr lang="es-MX"/>
          </a:p>
        </p:txBody>
      </p:sp>
      <p:sp>
        <p:nvSpPr>
          <p:cNvPr id="5" name="21 Marcador de pie de página"/>
          <p:cNvSpPr>
            <a:spLocks noGrp="1"/>
          </p:cNvSpPr>
          <p:nvPr>
            <p:ph type="ftr" sz="quarter" idx="11"/>
          </p:nvPr>
        </p:nvSpPr>
        <p:spPr/>
        <p:txBody>
          <a:bodyPr/>
          <a:lstStyle>
            <a:lvl1pPr>
              <a:defRPr/>
            </a:lvl1pPr>
          </a:lstStyle>
          <a:p>
            <a:pPr>
              <a:defRPr/>
            </a:pPr>
            <a:endParaRPr lang="es-MX"/>
          </a:p>
        </p:txBody>
      </p:sp>
      <p:sp>
        <p:nvSpPr>
          <p:cNvPr id="6" name="17 Marcador de número de diapositiva"/>
          <p:cNvSpPr>
            <a:spLocks noGrp="1"/>
          </p:cNvSpPr>
          <p:nvPr>
            <p:ph type="sldNum" sz="quarter" idx="12"/>
          </p:nvPr>
        </p:nvSpPr>
        <p:spPr/>
        <p:txBody>
          <a:bodyPr/>
          <a:lstStyle>
            <a:lvl1pPr>
              <a:defRPr/>
            </a:lvl1pPr>
          </a:lstStyle>
          <a:p>
            <a:fld id="{2E89F680-18F2-3249-8061-B4BF630A1607}" type="slidenum">
              <a:rPr lang="es-MX"/>
              <a:pPr/>
              <a:t>‹Nr.›</a:t>
            </a:fld>
            <a:endParaRPr lang="es-MX"/>
          </a:p>
        </p:txBody>
      </p:sp>
    </p:spTree>
    <p:extLst>
      <p:ext uri="{BB962C8B-B14F-4D97-AF65-F5344CB8AC3E}">
        <p14:creationId xmlns:p14="http://schemas.microsoft.com/office/powerpoint/2010/main" val="48106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fld id="{60B6ACEE-DC5E-5940-A384-071592083800}" type="datetimeFigureOut">
              <a:rPr lang="es-MX"/>
              <a:pPr/>
              <a:t>16/09/19</a:t>
            </a:fld>
            <a:endParaRPr lang="es-MX"/>
          </a:p>
        </p:txBody>
      </p:sp>
      <p:sp>
        <p:nvSpPr>
          <p:cNvPr id="5" name="21 Marcador de pie de página"/>
          <p:cNvSpPr>
            <a:spLocks noGrp="1"/>
          </p:cNvSpPr>
          <p:nvPr>
            <p:ph type="ftr" sz="quarter" idx="11"/>
          </p:nvPr>
        </p:nvSpPr>
        <p:spPr/>
        <p:txBody>
          <a:bodyPr/>
          <a:lstStyle>
            <a:lvl1pPr>
              <a:defRPr/>
            </a:lvl1pPr>
          </a:lstStyle>
          <a:p>
            <a:pPr>
              <a:defRPr/>
            </a:pPr>
            <a:endParaRPr lang="es-MX"/>
          </a:p>
        </p:txBody>
      </p:sp>
      <p:sp>
        <p:nvSpPr>
          <p:cNvPr id="6" name="17 Marcador de número de diapositiva"/>
          <p:cNvSpPr>
            <a:spLocks noGrp="1"/>
          </p:cNvSpPr>
          <p:nvPr>
            <p:ph type="sldNum" sz="quarter" idx="12"/>
          </p:nvPr>
        </p:nvSpPr>
        <p:spPr/>
        <p:txBody>
          <a:bodyPr/>
          <a:lstStyle>
            <a:lvl1pPr>
              <a:defRPr/>
            </a:lvl1pPr>
          </a:lstStyle>
          <a:p>
            <a:fld id="{C521CFD9-FB2C-EF47-B91E-F410FD5BDC22}" type="slidenum">
              <a:rPr lang="es-MX"/>
              <a:pPr/>
              <a:t>‹Nr.›</a:t>
            </a:fld>
            <a:endParaRPr lang="es-MX"/>
          </a:p>
        </p:txBody>
      </p:sp>
    </p:spTree>
    <p:extLst>
      <p:ext uri="{BB962C8B-B14F-4D97-AF65-F5344CB8AC3E}">
        <p14:creationId xmlns:p14="http://schemas.microsoft.com/office/powerpoint/2010/main" val="177157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10 Cheurón"/>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6940" dir="5400000" rotWithShape="0">
              <a:srgbClr val="000000">
                <a:alpha val="45998"/>
              </a:srgbClr>
            </a:outerShdw>
          </a:effectLst>
        </p:spPr>
        <p:txBody>
          <a:bodyPr anchor="ctr"/>
          <a:lstStyle>
            <a:extLst/>
          </a:lstStyle>
          <a:p>
            <a:pPr fontAlgn="auto">
              <a:spcBef>
                <a:spcPts val="0"/>
              </a:spcBef>
              <a:spcAft>
                <a:spcPts val="0"/>
              </a:spcAft>
              <a:defRPr/>
            </a:pPr>
            <a:endParaRPr lang="en-US">
              <a:solidFill>
                <a:schemeClr val="lt1"/>
              </a:solidFill>
              <a:latin typeface="+mn-lt"/>
              <a:ea typeface="+mn-ea"/>
              <a:cs typeface="+mn-cs"/>
            </a:endParaRPr>
          </a:p>
        </p:txBody>
      </p:sp>
      <p:sp>
        <p:nvSpPr>
          <p:cNvPr id="5" name="15 Cheurón"/>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6940" dir="5400000" rotWithShape="0">
              <a:srgbClr val="000000">
                <a:alpha val="45998"/>
              </a:srgbClr>
            </a:outerShdw>
          </a:effectLst>
        </p:spPr>
        <p:txBody>
          <a:bodyPr anchor="ctr"/>
          <a:lstStyle>
            <a:extLst/>
          </a:lstStyle>
          <a:p>
            <a:pPr fontAlgn="auto">
              <a:spcBef>
                <a:spcPts val="0"/>
              </a:spcBef>
              <a:spcAft>
                <a:spcPts val="0"/>
              </a:spcAft>
              <a:defRPr/>
            </a:pPr>
            <a:endParaRPr lang="en-US">
              <a:solidFill>
                <a:schemeClr val="lt1"/>
              </a:solidFill>
              <a:latin typeface="+mn-lt"/>
              <a:ea typeface="+mn-ea"/>
              <a:cs typeface="+mn-cs"/>
            </a:endParaRPr>
          </a:p>
        </p:txBody>
      </p:sp>
      <p:sp>
        <p:nvSpPr>
          <p:cNvPr id="2" name="1 Título"/>
          <p:cNvSpPr>
            <a:spLocks noGrp="1"/>
          </p:cNvSpPr>
          <p:nvPr>
            <p:ph type="title"/>
          </p:nvPr>
        </p:nvSpPr>
        <p:spPr>
          <a:xfrm>
            <a:off x="722376" y="1059712"/>
            <a:ext cx="7772400" cy="1828800"/>
          </a:xfrm>
        </p:spPr>
        <p:txBody>
          <a:bodyPr anchor="b">
            <a:scene3d>
              <a:camera prst="orthographicFront"/>
              <a:lightRig rig="soft" dir="t"/>
            </a:scene3d>
          </a:bodyPr>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lstStyle>
          <a:p>
            <a:fld id="{E1A4BCF6-0919-4D49-A0AD-17DCC348366A}" type="datetimeFigureOut">
              <a:rPr lang="es-MX"/>
              <a:pPr/>
              <a:t>16/09/19</a:t>
            </a:fld>
            <a:endParaRPr lang="es-MX"/>
          </a:p>
        </p:txBody>
      </p:sp>
      <p:sp>
        <p:nvSpPr>
          <p:cNvPr id="7" name="4 Marcador de pie de página"/>
          <p:cNvSpPr>
            <a:spLocks noGrp="1"/>
          </p:cNvSpPr>
          <p:nvPr>
            <p:ph type="ftr" sz="quarter" idx="11"/>
          </p:nvPr>
        </p:nvSpPr>
        <p:spPr/>
        <p:txBody>
          <a:bodyPr/>
          <a:lstStyle>
            <a:lvl1pPr>
              <a:defRPr/>
            </a:lvl1pPr>
            <a:extLst/>
          </a:lstStyle>
          <a:p>
            <a:pPr>
              <a:defRPr/>
            </a:pPr>
            <a:endParaRPr lang="es-MX"/>
          </a:p>
        </p:txBody>
      </p:sp>
      <p:sp>
        <p:nvSpPr>
          <p:cNvPr id="8" name="5 Marcador de número de diapositiva"/>
          <p:cNvSpPr>
            <a:spLocks noGrp="1"/>
          </p:cNvSpPr>
          <p:nvPr>
            <p:ph type="sldNum" sz="quarter" idx="12"/>
          </p:nvPr>
        </p:nvSpPr>
        <p:spPr/>
        <p:txBody>
          <a:bodyPr/>
          <a:lstStyle>
            <a:lvl1pPr>
              <a:defRPr/>
            </a:lvl1pPr>
          </a:lstStyle>
          <a:p>
            <a:fld id="{B8C3F7C4-AC19-F140-8912-394A88AE0702}" type="slidenum">
              <a:rPr lang="es-MX"/>
              <a:pPr/>
              <a:t>‹Nr.›</a:t>
            </a:fld>
            <a:endParaRPr lang="es-MX"/>
          </a:p>
        </p:txBody>
      </p:sp>
    </p:spTree>
    <p:extLst>
      <p:ext uri="{BB962C8B-B14F-4D97-AF65-F5344CB8AC3E}">
        <p14:creationId xmlns:p14="http://schemas.microsoft.com/office/powerpoint/2010/main" val="29265793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lstStyle>
          <a:p>
            <a:fld id="{4B64FB18-4C51-314E-9D5C-112E672674A2}" type="datetimeFigureOut">
              <a:rPr lang="es-MX"/>
              <a:pPr/>
              <a:t>16/09/19</a:t>
            </a:fld>
            <a:endParaRPr lang="es-MX"/>
          </a:p>
        </p:txBody>
      </p:sp>
      <p:sp>
        <p:nvSpPr>
          <p:cNvPr id="6" name="5 Marcador de pie de página"/>
          <p:cNvSpPr>
            <a:spLocks noGrp="1"/>
          </p:cNvSpPr>
          <p:nvPr>
            <p:ph type="ftr" sz="quarter" idx="11"/>
          </p:nvPr>
        </p:nvSpPr>
        <p:spPr/>
        <p:txBody>
          <a:bodyPr/>
          <a:lstStyle>
            <a:lvl1pPr>
              <a:defRPr/>
            </a:lvl1pPr>
            <a:extLst/>
          </a:lstStyle>
          <a:p>
            <a:pPr>
              <a:defRPr/>
            </a:pPr>
            <a:endParaRPr lang="es-MX"/>
          </a:p>
        </p:txBody>
      </p:sp>
      <p:sp>
        <p:nvSpPr>
          <p:cNvPr id="7" name="6 Marcador de número de diapositiva"/>
          <p:cNvSpPr>
            <a:spLocks noGrp="1"/>
          </p:cNvSpPr>
          <p:nvPr>
            <p:ph type="sldNum" sz="quarter" idx="12"/>
          </p:nvPr>
        </p:nvSpPr>
        <p:spPr/>
        <p:txBody>
          <a:bodyPr/>
          <a:lstStyle>
            <a:lvl1pPr>
              <a:defRPr/>
            </a:lvl1pPr>
          </a:lstStyle>
          <a:p>
            <a:fld id="{300E2CAF-28B1-E345-90CC-E05E3E91CB2A}" type="slidenum">
              <a:rPr lang="es-MX"/>
              <a:pPr/>
              <a:t>‹Nr.›</a:t>
            </a:fld>
            <a:endParaRPr lang="es-MX"/>
          </a:p>
        </p:txBody>
      </p:sp>
    </p:spTree>
    <p:extLst>
      <p:ext uri="{BB962C8B-B14F-4D97-AF65-F5344CB8AC3E}">
        <p14:creationId xmlns:p14="http://schemas.microsoft.com/office/powerpoint/2010/main" val="203645691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lstStyle>
          <a:p>
            <a:fld id="{CB38B0D1-3120-BC40-824F-99E8E7F137B8}" type="datetimeFigureOut">
              <a:rPr lang="es-MX"/>
              <a:pPr/>
              <a:t>16/09/19</a:t>
            </a:fld>
            <a:endParaRPr lang="es-MX"/>
          </a:p>
        </p:txBody>
      </p:sp>
      <p:sp>
        <p:nvSpPr>
          <p:cNvPr id="8" name="7 Marcador de pie de página"/>
          <p:cNvSpPr>
            <a:spLocks noGrp="1"/>
          </p:cNvSpPr>
          <p:nvPr>
            <p:ph type="ftr" sz="quarter" idx="11"/>
          </p:nvPr>
        </p:nvSpPr>
        <p:spPr/>
        <p:txBody>
          <a:bodyPr/>
          <a:lstStyle>
            <a:lvl1pPr>
              <a:defRPr/>
            </a:lvl1pPr>
            <a:extLst/>
          </a:lstStyle>
          <a:p>
            <a:pPr>
              <a:defRPr/>
            </a:pPr>
            <a:endParaRPr lang="es-MX"/>
          </a:p>
        </p:txBody>
      </p:sp>
      <p:sp>
        <p:nvSpPr>
          <p:cNvPr id="9" name="8 Marcador de número de diapositiva"/>
          <p:cNvSpPr>
            <a:spLocks noGrp="1"/>
          </p:cNvSpPr>
          <p:nvPr>
            <p:ph type="sldNum" sz="quarter" idx="12"/>
          </p:nvPr>
        </p:nvSpPr>
        <p:spPr/>
        <p:txBody>
          <a:bodyPr/>
          <a:lstStyle>
            <a:lvl1pPr>
              <a:defRPr/>
            </a:lvl1pPr>
          </a:lstStyle>
          <a:p>
            <a:fld id="{FB98F22E-EA15-3B41-BC03-6BBC9FCACA61}" type="slidenum">
              <a:rPr lang="es-MX"/>
              <a:pPr/>
              <a:t>‹Nr.›</a:t>
            </a:fld>
            <a:endParaRPr lang="es-MX"/>
          </a:p>
        </p:txBody>
      </p:sp>
    </p:spTree>
    <p:extLst>
      <p:ext uri="{BB962C8B-B14F-4D97-AF65-F5344CB8AC3E}">
        <p14:creationId xmlns:p14="http://schemas.microsoft.com/office/powerpoint/2010/main" val="52239479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lstStyle>
          <a:p>
            <a:fld id="{B26E8E50-E1EB-9A40-A543-E87ECED15B50}" type="datetimeFigureOut">
              <a:rPr lang="es-MX"/>
              <a:pPr/>
              <a:t>16/09/19</a:t>
            </a:fld>
            <a:endParaRPr lang="es-MX"/>
          </a:p>
        </p:txBody>
      </p:sp>
      <p:sp>
        <p:nvSpPr>
          <p:cNvPr id="4" name="3 Marcador de pie de página"/>
          <p:cNvSpPr>
            <a:spLocks noGrp="1"/>
          </p:cNvSpPr>
          <p:nvPr>
            <p:ph type="ftr" sz="quarter" idx="11"/>
          </p:nvPr>
        </p:nvSpPr>
        <p:spPr/>
        <p:txBody>
          <a:bodyPr/>
          <a:lstStyle>
            <a:lvl1pPr>
              <a:defRPr/>
            </a:lvl1pPr>
            <a:extLst/>
          </a:lstStyle>
          <a:p>
            <a:pPr>
              <a:defRPr/>
            </a:pPr>
            <a:endParaRPr lang="es-MX"/>
          </a:p>
        </p:txBody>
      </p:sp>
      <p:sp>
        <p:nvSpPr>
          <p:cNvPr id="5" name="4 Marcador de número de diapositiva"/>
          <p:cNvSpPr>
            <a:spLocks noGrp="1"/>
          </p:cNvSpPr>
          <p:nvPr>
            <p:ph type="sldNum" sz="quarter" idx="12"/>
          </p:nvPr>
        </p:nvSpPr>
        <p:spPr/>
        <p:txBody>
          <a:bodyPr/>
          <a:lstStyle>
            <a:lvl1pPr>
              <a:defRPr/>
            </a:lvl1pPr>
          </a:lstStyle>
          <a:p>
            <a:fld id="{7B6C2BC4-C0B0-4E43-B00E-CF6C575887FA}" type="slidenum">
              <a:rPr lang="es-MX"/>
              <a:pPr/>
              <a:t>‹Nr.›</a:t>
            </a:fld>
            <a:endParaRPr lang="es-MX"/>
          </a:p>
        </p:txBody>
      </p:sp>
    </p:spTree>
    <p:extLst>
      <p:ext uri="{BB962C8B-B14F-4D97-AF65-F5344CB8AC3E}">
        <p14:creationId xmlns:p14="http://schemas.microsoft.com/office/powerpoint/2010/main" val="114184166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fld id="{B67F741D-4A93-4742-8EAF-BC8A99965915}" type="datetimeFigureOut">
              <a:rPr lang="es-MX"/>
              <a:pPr/>
              <a:t>16/09/19</a:t>
            </a:fld>
            <a:endParaRPr lang="es-MX"/>
          </a:p>
        </p:txBody>
      </p:sp>
      <p:sp>
        <p:nvSpPr>
          <p:cNvPr id="3" name="21 Marcador de pie de página"/>
          <p:cNvSpPr>
            <a:spLocks noGrp="1"/>
          </p:cNvSpPr>
          <p:nvPr>
            <p:ph type="ftr" sz="quarter" idx="11"/>
          </p:nvPr>
        </p:nvSpPr>
        <p:spPr/>
        <p:txBody>
          <a:bodyPr/>
          <a:lstStyle>
            <a:lvl1pPr>
              <a:defRPr/>
            </a:lvl1pPr>
          </a:lstStyle>
          <a:p>
            <a:pPr>
              <a:defRPr/>
            </a:pPr>
            <a:endParaRPr lang="es-MX"/>
          </a:p>
        </p:txBody>
      </p:sp>
      <p:sp>
        <p:nvSpPr>
          <p:cNvPr id="4" name="17 Marcador de número de diapositiva"/>
          <p:cNvSpPr>
            <a:spLocks noGrp="1"/>
          </p:cNvSpPr>
          <p:nvPr>
            <p:ph type="sldNum" sz="quarter" idx="12"/>
          </p:nvPr>
        </p:nvSpPr>
        <p:spPr/>
        <p:txBody>
          <a:bodyPr/>
          <a:lstStyle>
            <a:lvl1pPr>
              <a:defRPr/>
            </a:lvl1pPr>
          </a:lstStyle>
          <a:p>
            <a:fld id="{CDA2279A-A3CD-EA4E-B49A-DC9ABE207773}" type="slidenum">
              <a:rPr lang="es-MX"/>
              <a:pPr/>
              <a:t>‹Nr.›</a:t>
            </a:fld>
            <a:endParaRPr lang="es-MX"/>
          </a:p>
        </p:txBody>
      </p:sp>
    </p:spTree>
    <p:extLst>
      <p:ext uri="{BB962C8B-B14F-4D97-AF65-F5344CB8AC3E}">
        <p14:creationId xmlns:p14="http://schemas.microsoft.com/office/powerpoint/2010/main" val="1695178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fld id="{11F9CC06-D429-BD47-B2CA-3CBC8765C67C}" type="datetimeFigureOut">
              <a:rPr lang="es-MX"/>
              <a:pPr/>
              <a:t>16/09/19</a:t>
            </a:fld>
            <a:endParaRPr lang="es-MX"/>
          </a:p>
        </p:txBody>
      </p:sp>
      <p:sp>
        <p:nvSpPr>
          <p:cNvPr id="6" name="5 Marcador de pie de página"/>
          <p:cNvSpPr>
            <a:spLocks noGrp="1"/>
          </p:cNvSpPr>
          <p:nvPr>
            <p:ph type="ftr" sz="quarter" idx="11"/>
          </p:nvPr>
        </p:nvSpPr>
        <p:spPr/>
        <p:txBody>
          <a:bodyPr/>
          <a:lstStyle>
            <a:lvl1pPr>
              <a:defRPr/>
            </a:lvl1pPr>
            <a:extLst/>
          </a:lstStyle>
          <a:p>
            <a:pPr>
              <a:defRPr/>
            </a:pPr>
            <a:endParaRPr lang="es-MX"/>
          </a:p>
        </p:txBody>
      </p:sp>
      <p:sp>
        <p:nvSpPr>
          <p:cNvPr id="7" name="6 Marcador de número de diapositiva"/>
          <p:cNvSpPr>
            <a:spLocks noGrp="1"/>
          </p:cNvSpPr>
          <p:nvPr>
            <p:ph type="sldNum" sz="quarter" idx="12"/>
          </p:nvPr>
        </p:nvSpPr>
        <p:spPr/>
        <p:txBody>
          <a:bodyPr/>
          <a:lstStyle>
            <a:lvl1pPr>
              <a:defRPr/>
            </a:lvl1pPr>
          </a:lstStyle>
          <a:p>
            <a:fld id="{BBEB3B43-3612-A844-8B2F-0BA235D1A28D}" type="slidenum">
              <a:rPr lang="es-MX"/>
              <a:pPr/>
              <a:t>‹Nr.›</a:t>
            </a:fld>
            <a:endParaRPr lang="es-MX"/>
          </a:p>
        </p:txBody>
      </p:sp>
    </p:spTree>
    <p:extLst>
      <p:ext uri="{BB962C8B-B14F-4D97-AF65-F5344CB8AC3E}">
        <p14:creationId xmlns:p14="http://schemas.microsoft.com/office/powerpoint/2010/main" val="238696701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10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cs typeface="+mn-cs"/>
            </a:endParaRPr>
          </a:p>
        </p:txBody>
      </p:sp>
      <p:sp>
        <p:nvSpPr>
          <p:cNvPr id="6" name="15 Forma libre"/>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s-ES"/>
          </a:p>
        </p:txBody>
      </p:sp>
      <p:sp>
        <p:nvSpPr>
          <p:cNvPr id="7" name="16 Triángulo rectángulo"/>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18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19 Cheurón"/>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6940" dir="5400000" rotWithShape="0">
              <a:srgbClr val="000000">
                <a:alpha val="45998"/>
              </a:srgbClr>
            </a:outerShdw>
          </a:effectLst>
        </p:spPr>
        <p:txBody>
          <a:bodyPr anchor="ctr"/>
          <a:lstStyle>
            <a:extLst/>
          </a:lstStyle>
          <a:p>
            <a:pPr fontAlgn="auto">
              <a:spcBef>
                <a:spcPts val="0"/>
              </a:spcBef>
              <a:spcAft>
                <a:spcPts val="0"/>
              </a:spcAft>
              <a:defRPr/>
            </a:pPr>
            <a:endParaRPr lang="en-US">
              <a:solidFill>
                <a:schemeClr val="lt1"/>
              </a:solidFill>
              <a:latin typeface="+mn-lt"/>
              <a:ea typeface="+mn-ea"/>
              <a:cs typeface="+mn-cs"/>
            </a:endParaRPr>
          </a:p>
        </p:txBody>
      </p:sp>
      <p:sp>
        <p:nvSpPr>
          <p:cNvPr id="10" name="20 Cheurón"/>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blurRad="50800" dist="26940" dir="5400000" rotWithShape="0">
              <a:srgbClr val="000000">
                <a:alpha val="45998"/>
              </a:srgbClr>
            </a:outerShdw>
          </a:effectLst>
        </p:spPr>
        <p:txBody>
          <a:bodyPr anchor="ctr"/>
          <a:lstStyle>
            <a:extLst/>
          </a:lstStyle>
          <a:p>
            <a:pPr fontAlgn="auto">
              <a:spcBef>
                <a:spcPts val="0"/>
              </a:spcBef>
              <a:spcAft>
                <a:spcPts val="0"/>
              </a:spcAft>
              <a:defRPr/>
            </a:pPr>
            <a:endParaRPr lang="en-US">
              <a:solidFill>
                <a:schemeClr val="lt1"/>
              </a:solidFill>
              <a:latin typeface="+mn-lt"/>
              <a:ea typeface="+mn-ea"/>
              <a:cs typeface="+mn-cs"/>
            </a:endParaRPr>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a:lvl1pPr>
          </a:lstStyle>
          <a:p>
            <a:fld id="{D61DED7A-1F2E-A644-83FB-22A751B4818C}" type="datetimeFigureOut">
              <a:rPr lang="es-MX"/>
              <a:pPr/>
              <a:t>16/09/19</a:t>
            </a:fld>
            <a:endParaRPr lang="es-MX"/>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MX"/>
          </a:p>
        </p:txBody>
      </p:sp>
      <p:sp>
        <p:nvSpPr>
          <p:cNvPr id="13" name="6 Marcador de número de diapositiva"/>
          <p:cNvSpPr>
            <a:spLocks noGrp="1"/>
          </p:cNvSpPr>
          <p:nvPr>
            <p:ph type="sldNum" sz="quarter" idx="12"/>
          </p:nvPr>
        </p:nvSpPr>
        <p:spPr/>
        <p:txBody>
          <a:bodyPr/>
          <a:lstStyle>
            <a:lvl1pPr>
              <a:defRPr/>
            </a:lvl1pPr>
          </a:lstStyle>
          <a:p>
            <a:fld id="{D367D960-33F7-5C4E-97FF-77BF71D13382}" type="slidenum">
              <a:rPr lang="es-MX"/>
              <a:pPr/>
              <a:t>‹Nr.›</a:t>
            </a:fld>
            <a:endParaRPr lang="es-MX"/>
          </a:p>
        </p:txBody>
      </p:sp>
    </p:spTree>
    <p:extLst>
      <p:ext uri="{BB962C8B-B14F-4D97-AF65-F5344CB8AC3E}">
        <p14:creationId xmlns:p14="http://schemas.microsoft.com/office/powerpoint/2010/main" val="261627307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cs typeface="+mn-cs"/>
            </a:endParaRPr>
          </a:p>
        </p:txBody>
      </p:sp>
      <p:sp>
        <p:nvSpPr>
          <p:cNvPr id="1027" name="11 Forma libre"/>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s-E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sp3d prstMaterial="softEdge">
              <a:bevelT w="25400" h="25400"/>
            </a:sp3d>
          </a:bodyPr>
          <a:lstStyle/>
          <a:p>
            <a:pPr lvl="0"/>
            <a:r>
              <a:rPr lang="es-ES"/>
              <a:t>Haga clic para modificar el estilo de título del patrón</a:t>
            </a:r>
            <a:endParaRPr lang="en-US"/>
          </a:p>
        </p:txBody>
      </p:sp>
      <p:sp>
        <p:nvSpPr>
          <p:cNvPr id="1033" name="29 Marcador de texto"/>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 name="9 Marcador de fecha"/>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vl1pPr>
          </a:lstStyle>
          <a:p>
            <a:fld id="{4A42E67C-5C1E-5D4F-96C5-BCACED7A4B4C}" type="datetimeFigureOut">
              <a:rPr lang="es-MX"/>
              <a:pPr/>
              <a:t>16/09/19</a:t>
            </a:fld>
            <a:endParaRPr lang="es-MX"/>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cs typeface="+mn-cs"/>
              </a:defRPr>
            </a:lvl1pPr>
            <a:extLst/>
          </a:lstStyle>
          <a:p>
            <a:pPr>
              <a:defRPr/>
            </a:pPr>
            <a:endParaRPr lang="es-MX"/>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fld id="{DE757855-70C3-FB4C-A995-2C160AFEE763}" type="slidenum">
              <a:rPr lang="es-MX"/>
              <a:pPr/>
              <a:t>‹Nr.›</a:t>
            </a:fld>
            <a:endParaRPr lang="es-MX"/>
          </a:p>
        </p:txBody>
      </p:sp>
    </p:spTree>
  </p:cSld>
  <p:clrMap bg1="lt1" tx1="dk1" bg2="lt2" tx2="dk2" accent1="accent1" accent2="accent2" accent3="accent3" accent4="accent4" accent5="accent5" accent6="accent6" hlink="hlink" folHlink="folHlink"/>
  <p:sldLayoutIdLst>
    <p:sldLayoutId id="2147483719" r:id="rId1"/>
    <p:sldLayoutId id="2147483715" r:id="rId2"/>
    <p:sldLayoutId id="2147483720" r:id="rId3"/>
    <p:sldLayoutId id="2147483721" r:id="rId4"/>
    <p:sldLayoutId id="2147483722" r:id="rId5"/>
    <p:sldLayoutId id="2147483723" r:id="rId6"/>
    <p:sldLayoutId id="2147483716" r:id="rId7"/>
    <p:sldLayoutId id="2147483724" r:id="rId8"/>
    <p:sldLayoutId id="2147483725" r:id="rId9"/>
    <p:sldLayoutId id="2147483717" r:id="rId10"/>
    <p:sldLayoutId id="214748371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2pPr>
      <a:lvl3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3pPr>
      <a:lvl4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4pPr>
      <a:lvl5pPr algn="l" rtl="0" eaLnBrk="0" fontAlgn="base" hangingPunct="0">
        <a:spcBef>
          <a:spcPct val="0"/>
        </a:spcBef>
        <a:spcAft>
          <a:spcPct val="0"/>
        </a:spcAft>
        <a:defRPr sz="4100" b="1">
          <a:solidFill>
            <a:schemeClr val="tx2"/>
          </a:solidFill>
          <a:latin typeface="Lucida Sans Unicode" charset="0"/>
          <a:ea typeface="ＭＳ Ｐゴシック" charset="0"/>
          <a:cs typeface="ＭＳ Ｐゴシック" charset="0"/>
        </a:defRPr>
      </a:lvl5pPr>
      <a:lvl6pPr marL="457200" algn="l" rtl="0" fontAlgn="base">
        <a:spcBef>
          <a:spcPct val="0"/>
        </a:spcBef>
        <a:spcAft>
          <a:spcPct val="0"/>
        </a:spcAft>
        <a:defRPr sz="4100" b="1">
          <a:solidFill>
            <a:schemeClr val="tx2"/>
          </a:solidFill>
          <a:latin typeface="Lucida Sans Unicode" charset="0"/>
          <a:ea typeface="ＭＳ Ｐゴシック" charset="0"/>
        </a:defRPr>
      </a:lvl6pPr>
      <a:lvl7pPr marL="914400" algn="l" rtl="0" fontAlgn="base">
        <a:spcBef>
          <a:spcPct val="0"/>
        </a:spcBef>
        <a:spcAft>
          <a:spcPct val="0"/>
        </a:spcAft>
        <a:defRPr sz="4100" b="1">
          <a:solidFill>
            <a:schemeClr val="tx2"/>
          </a:solidFill>
          <a:latin typeface="Lucida Sans Unicode" charset="0"/>
          <a:ea typeface="ＭＳ Ｐゴシック" charset="0"/>
        </a:defRPr>
      </a:lvl7pPr>
      <a:lvl8pPr marL="1371600" algn="l" rtl="0" fontAlgn="base">
        <a:spcBef>
          <a:spcPct val="0"/>
        </a:spcBef>
        <a:spcAft>
          <a:spcPct val="0"/>
        </a:spcAft>
        <a:defRPr sz="4100" b="1">
          <a:solidFill>
            <a:schemeClr val="tx2"/>
          </a:solidFill>
          <a:latin typeface="Lucida Sans Unicode" charset="0"/>
          <a:ea typeface="ＭＳ Ｐゴシック" charset="0"/>
        </a:defRPr>
      </a:lvl8pPr>
      <a:lvl9pPr marL="1828800" algn="l" rtl="0" fontAlgn="base">
        <a:spcBef>
          <a:spcPct val="0"/>
        </a:spcBef>
        <a:spcAft>
          <a:spcPct val="0"/>
        </a:spcAft>
        <a:defRPr sz="4100" b="1">
          <a:solidFill>
            <a:schemeClr val="tx2"/>
          </a:solidFill>
          <a:latin typeface="Lucida Sans Unicode" charset="0"/>
          <a:ea typeface="ＭＳ Ｐゴシック"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charset="0"/>
        <a:buChar char=""/>
        <a:defRPr sz="2700" kern="1200">
          <a:solidFill>
            <a:schemeClr val="tx1"/>
          </a:solidFill>
          <a:latin typeface="+mn-lt"/>
          <a:ea typeface="ＭＳ Ｐゴシック" charset="0"/>
          <a:cs typeface="ＭＳ Ｐゴシック" charset="0"/>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charset="0"/>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charset="0"/>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charset="0"/>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699792" y="2780928"/>
            <a:ext cx="6444208" cy="2088231"/>
          </a:xfrm>
        </p:spPr>
        <p:txBody>
          <a:bodyPr>
            <a:noAutofit/>
          </a:bodyPr>
          <a:lstStyle/>
          <a:p>
            <a:pPr algn="ctr" eaLnBrk="1" fontAlgn="auto" hangingPunct="1">
              <a:spcAft>
                <a:spcPts val="0"/>
              </a:spcAft>
              <a:defRPr/>
            </a:pPr>
            <a:r>
              <a:rPr lang="es-MX" altLang="es-MX" sz="2800" dirty="0">
                <a:solidFill>
                  <a:schemeClr val="tx1"/>
                </a:solidFill>
                <a:latin typeface="Verdana" pitchFamily="34" charset="0"/>
                <a:ea typeface="Verdana" pitchFamily="34" charset="0"/>
                <a:cs typeface="Verdana" pitchFamily="34" charset="0"/>
              </a:rPr>
              <a:t>REFORMAS EN MATERIA DE COMBATE A LA CORRUPCIÓN</a:t>
            </a:r>
            <a:endParaRPr lang="es-MX" sz="2800" dirty="0">
              <a:solidFill>
                <a:schemeClr val="tx1"/>
              </a:solidFill>
              <a:ea typeface="+mj-ea"/>
              <a:cs typeface="+mj-cs"/>
            </a:endParaRPr>
          </a:p>
        </p:txBody>
      </p:sp>
      <p:sp>
        <p:nvSpPr>
          <p:cNvPr id="9219" name="CuadroTexto 3"/>
          <p:cNvSpPr txBox="1">
            <a:spLocks noChangeArrowheads="1"/>
          </p:cNvSpPr>
          <p:nvPr/>
        </p:nvSpPr>
        <p:spPr bwMode="auto">
          <a:xfrm>
            <a:off x="5753100" y="5934075"/>
            <a:ext cx="3305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700">
                <a:solidFill>
                  <a:schemeClr val="tx1"/>
                </a:solidFill>
                <a:latin typeface="Lucida Sans Unicode" charset="0"/>
                <a:ea typeface="ＭＳ Ｐゴシック" charset="0"/>
                <a:cs typeface="ＭＳ Ｐゴシック" charset="0"/>
              </a:defRPr>
            </a:lvl1pPr>
            <a:lvl2pPr marL="742950" indent="-285750">
              <a:defRPr sz="2300">
                <a:solidFill>
                  <a:schemeClr val="tx1"/>
                </a:solidFill>
                <a:latin typeface="Lucida Sans Unicode" charset="0"/>
                <a:ea typeface="ＭＳ Ｐゴシック" charset="0"/>
              </a:defRPr>
            </a:lvl2pPr>
            <a:lvl3pPr marL="1143000">
              <a:defRPr sz="2100">
                <a:solidFill>
                  <a:schemeClr val="tx1"/>
                </a:solidFill>
                <a:latin typeface="Lucida Sans Unicode" charset="0"/>
                <a:ea typeface="ＭＳ Ｐゴシック" charset="0"/>
              </a:defRPr>
            </a:lvl3pPr>
            <a:lvl4pPr marL="1600200">
              <a:defRPr sz="1900">
                <a:solidFill>
                  <a:schemeClr val="tx1"/>
                </a:solidFill>
                <a:latin typeface="Lucida Sans Unicode" charset="0"/>
                <a:ea typeface="ＭＳ Ｐゴシック" charset="0"/>
              </a:defRPr>
            </a:lvl4pPr>
            <a:lvl5pPr marL="2057400">
              <a:defRPr>
                <a:solidFill>
                  <a:schemeClr val="tx1"/>
                </a:solidFill>
                <a:latin typeface="Lucida Sans Unicode" charset="0"/>
                <a:ea typeface="ＭＳ Ｐゴシック" charset="0"/>
              </a:defRPr>
            </a:lvl5pPr>
            <a:lvl6pPr marL="25146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6pPr>
            <a:lvl7pPr marL="29718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7pPr>
            <a:lvl8pPr marL="34290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8pPr>
            <a:lvl9pPr marL="38862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9pPr>
          </a:lstStyle>
          <a:p>
            <a:r>
              <a:rPr lang="es-ES" sz="1800"/>
              <a:t>Dra. Yasmín Esquivel Mossa</a:t>
            </a:r>
          </a:p>
          <a:p>
            <a:endParaRPr lang="es-ES" sz="1800"/>
          </a:p>
          <a:p>
            <a:endParaRPr lang="es-ES" sz="1800"/>
          </a:p>
        </p:txBody>
      </p:sp>
      <p:sp>
        <p:nvSpPr>
          <p:cNvPr id="9220" name="CuadroTexto 4"/>
          <p:cNvSpPr txBox="1">
            <a:spLocks noChangeArrowheads="1"/>
          </p:cNvSpPr>
          <p:nvPr/>
        </p:nvSpPr>
        <p:spPr bwMode="auto">
          <a:xfrm>
            <a:off x="6300788" y="6308725"/>
            <a:ext cx="2757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700">
                <a:solidFill>
                  <a:schemeClr val="tx1"/>
                </a:solidFill>
                <a:latin typeface="Lucida Sans Unicode" charset="0"/>
                <a:ea typeface="ＭＳ Ｐゴシック" charset="0"/>
                <a:cs typeface="ＭＳ Ｐゴシック" charset="0"/>
              </a:defRPr>
            </a:lvl1pPr>
            <a:lvl2pPr marL="742950" indent="-285750">
              <a:defRPr sz="2300">
                <a:solidFill>
                  <a:schemeClr val="tx1"/>
                </a:solidFill>
                <a:latin typeface="Lucida Sans Unicode" charset="0"/>
                <a:ea typeface="ＭＳ Ｐゴシック" charset="0"/>
              </a:defRPr>
            </a:lvl2pPr>
            <a:lvl3pPr marL="1143000">
              <a:defRPr sz="2100">
                <a:solidFill>
                  <a:schemeClr val="tx1"/>
                </a:solidFill>
                <a:latin typeface="Lucida Sans Unicode" charset="0"/>
                <a:ea typeface="ＭＳ Ｐゴシック" charset="0"/>
              </a:defRPr>
            </a:lvl3pPr>
            <a:lvl4pPr marL="1600200">
              <a:defRPr sz="1900">
                <a:solidFill>
                  <a:schemeClr val="tx1"/>
                </a:solidFill>
                <a:latin typeface="Lucida Sans Unicode" charset="0"/>
                <a:ea typeface="ＭＳ Ｐゴシック" charset="0"/>
              </a:defRPr>
            </a:lvl4pPr>
            <a:lvl5pPr marL="2057400">
              <a:defRPr>
                <a:solidFill>
                  <a:schemeClr val="tx1"/>
                </a:solidFill>
                <a:latin typeface="Lucida Sans Unicode" charset="0"/>
                <a:ea typeface="ＭＳ Ｐゴシック" charset="0"/>
              </a:defRPr>
            </a:lvl5pPr>
            <a:lvl6pPr marL="25146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6pPr>
            <a:lvl7pPr marL="29718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7pPr>
            <a:lvl8pPr marL="34290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8pPr>
            <a:lvl9pPr marL="3886200" eaLnBrk="0" fontAlgn="base" hangingPunct="0">
              <a:spcAft>
                <a:spcPct val="0"/>
              </a:spcAft>
              <a:buClr>
                <a:schemeClr val="accent2"/>
              </a:buClr>
              <a:buFont typeface="Wingdings 2" charset="0"/>
              <a:buChar char=""/>
              <a:defRPr>
                <a:solidFill>
                  <a:schemeClr val="tx1"/>
                </a:solidFill>
                <a:latin typeface="Lucida Sans Unicode" charset="0"/>
                <a:ea typeface="ＭＳ Ｐゴシック" charset="0"/>
              </a:defRPr>
            </a:lvl9pPr>
          </a:lstStyle>
          <a:p>
            <a:r>
              <a:rPr lang="es-ES" sz="1800"/>
              <a:t>16 de octubre de 2015</a:t>
            </a:r>
          </a:p>
        </p:txBody>
      </p:sp>
      <p:pic>
        <p:nvPicPr>
          <p:cNvPr id="9221"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Marcador de contenido"/>
          <p:cNvSpPr>
            <a:spLocks noGrp="1"/>
          </p:cNvSpPr>
          <p:nvPr>
            <p:ph idx="1"/>
          </p:nvPr>
        </p:nvSpPr>
        <p:spPr>
          <a:xfrm>
            <a:off x="457200" y="333375"/>
            <a:ext cx="8229600" cy="6408738"/>
          </a:xfrm>
        </p:spPr>
        <p:txBody>
          <a:bodyPr/>
          <a:lstStyle/>
          <a:p>
            <a:pPr marL="0" indent="0" algn="ctr" eaLnBrk="1" hangingPunct="1">
              <a:lnSpc>
                <a:spcPct val="80000"/>
              </a:lnSpc>
              <a:spcBef>
                <a:spcPct val="20000"/>
              </a:spcBef>
              <a:buClr>
                <a:srgbClr val="F9F9F9"/>
              </a:buClr>
              <a:buSzTx/>
              <a:buFont typeface="Wingdings 3" charset="0"/>
              <a:buNone/>
            </a:pPr>
            <a:r>
              <a:rPr lang="es-MX" sz="2600" b="1" i="1">
                <a:solidFill>
                  <a:srgbClr val="000000"/>
                </a:solidFill>
                <a:latin typeface="Verdana" charset="0"/>
              </a:rPr>
              <a:t>CONGRESOS LOCALES / ASAMBLEA LEGISLTATIVA (D.F.)</a:t>
            </a:r>
          </a:p>
          <a:p>
            <a:pPr marL="0" indent="0" algn="ctr" eaLnBrk="1" hangingPunct="1">
              <a:lnSpc>
                <a:spcPct val="80000"/>
              </a:lnSpc>
              <a:spcBef>
                <a:spcPct val="20000"/>
              </a:spcBef>
              <a:buClr>
                <a:srgbClr val="F9F9F9"/>
              </a:buClr>
              <a:buSzTx/>
              <a:buFont typeface="Wingdings 3" charset="0"/>
              <a:buNone/>
            </a:pPr>
            <a:endParaRPr lang="es-MX" sz="2600" b="1" i="1">
              <a:solidFill>
                <a:srgbClr val="000000"/>
              </a:solidFill>
              <a:latin typeface="Verdana" charset="0"/>
            </a:endParaRPr>
          </a:p>
          <a:p>
            <a:pPr marL="0" indent="0" algn="just" eaLnBrk="1" hangingPunct="1">
              <a:lnSpc>
                <a:spcPct val="80000"/>
              </a:lnSpc>
              <a:spcBef>
                <a:spcPct val="20000"/>
              </a:spcBef>
              <a:buClrTx/>
              <a:buSzTx/>
              <a:buFont typeface="Wingdings" charset="0"/>
              <a:buChar char="v"/>
            </a:pPr>
            <a:r>
              <a:rPr lang="es-MX" sz="2400" b="1" i="1">
                <a:solidFill>
                  <a:srgbClr val="000000"/>
                </a:solidFill>
                <a:latin typeface="Verdana" charset="0"/>
              </a:rPr>
              <a:t> FUNCIÓN:</a:t>
            </a:r>
          </a:p>
          <a:p>
            <a:pPr marL="0" indent="0" algn="just" eaLnBrk="1" hangingPunct="1">
              <a:lnSpc>
                <a:spcPct val="80000"/>
              </a:lnSpc>
              <a:spcBef>
                <a:spcPct val="20000"/>
              </a:spcBef>
              <a:buClrTx/>
              <a:buSzTx/>
              <a:buFont typeface="Wingdings 3" charset="0"/>
              <a:buNone/>
            </a:pPr>
            <a:endParaRPr lang="es-MX" sz="1700" b="1" i="1">
              <a:solidFill>
                <a:srgbClr val="000000"/>
              </a:solidFill>
              <a:latin typeface="Verdana" charset="0"/>
            </a:endParaRPr>
          </a:p>
          <a:p>
            <a:pPr marL="0" indent="0" algn="just" eaLnBrk="1" hangingPunct="1">
              <a:lnSpc>
                <a:spcPct val="80000"/>
              </a:lnSpc>
              <a:spcBef>
                <a:spcPct val="20000"/>
              </a:spcBef>
              <a:buClrTx/>
              <a:buSzTx/>
            </a:pPr>
            <a:r>
              <a:rPr lang="es-MX" sz="1800">
                <a:solidFill>
                  <a:srgbClr val="000000"/>
                </a:solidFill>
                <a:latin typeface="Verdana" charset="0"/>
              </a:rPr>
              <a:t>Expedir las disposiciones legales para organizar la hacienda pública, el presupuesto, la contabilidad y el gasto público de los Estados.</a:t>
            </a:r>
          </a:p>
          <a:p>
            <a:pPr marL="0" indent="0" algn="just" eaLnBrk="1" hangingPunct="1">
              <a:lnSpc>
                <a:spcPct val="80000"/>
              </a:lnSpc>
              <a:spcBef>
                <a:spcPct val="20000"/>
              </a:spcBef>
              <a:buClrTx/>
              <a:buSzTx/>
            </a:pPr>
            <a:endParaRPr lang="es-MX" sz="1800">
              <a:solidFill>
                <a:srgbClr val="000000"/>
              </a:solidFill>
              <a:latin typeface="Verdana" charset="0"/>
            </a:endParaRPr>
          </a:p>
          <a:p>
            <a:pPr marL="0" indent="0" algn="just" eaLnBrk="1" hangingPunct="1">
              <a:lnSpc>
                <a:spcPct val="80000"/>
              </a:lnSpc>
              <a:spcBef>
                <a:spcPct val="20000"/>
              </a:spcBef>
              <a:buClrTx/>
              <a:buSzTx/>
            </a:pPr>
            <a:r>
              <a:rPr lang="es-MX" sz="1800">
                <a:solidFill>
                  <a:srgbClr val="000000"/>
                </a:solidFill>
                <a:latin typeface="Verdana" charset="0"/>
              </a:rPr>
              <a:t>Reformas normativas a la Ley de Fiscalización Superior de los Estados. </a:t>
            </a:r>
          </a:p>
          <a:p>
            <a:pPr marL="0" indent="0" algn="just" eaLnBrk="1" hangingPunct="1">
              <a:lnSpc>
                <a:spcPct val="80000"/>
              </a:lnSpc>
              <a:spcBef>
                <a:spcPct val="20000"/>
              </a:spcBef>
              <a:buClrTx/>
              <a:buSzTx/>
            </a:pPr>
            <a:endParaRPr lang="es-MX" sz="1800">
              <a:solidFill>
                <a:srgbClr val="000000"/>
              </a:solidFill>
              <a:latin typeface="Verdana" charset="0"/>
            </a:endParaRPr>
          </a:p>
          <a:p>
            <a:pPr marL="0" indent="0" algn="just" eaLnBrk="1" hangingPunct="1">
              <a:lnSpc>
                <a:spcPct val="80000"/>
              </a:lnSpc>
              <a:spcBef>
                <a:spcPct val="20000"/>
              </a:spcBef>
              <a:buClrTx/>
              <a:buSzTx/>
            </a:pPr>
            <a:r>
              <a:rPr lang="es-MX" sz="1800">
                <a:solidFill>
                  <a:srgbClr val="000000"/>
                </a:solidFill>
                <a:latin typeface="Verdana" charset="0"/>
              </a:rPr>
              <a:t>Expedir la Ley Local en materia de Combate contra la corrupción.</a:t>
            </a:r>
          </a:p>
          <a:p>
            <a:pPr marL="0" indent="0" algn="just" eaLnBrk="1" hangingPunct="1">
              <a:lnSpc>
                <a:spcPct val="80000"/>
              </a:lnSpc>
              <a:spcBef>
                <a:spcPct val="20000"/>
              </a:spcBef>
              <a:buClrTx/>
              <a:buSzTx/>
            </a:pPr>
            <a:endParaRPr lang="es-MX" sz="1800">
              <a:solidFill>
                <a:srgbClr val="000000"/>
              </a:solidFill>
              <a:latin typeface="Verdana" charset="0"/>
            </a:endParaRPr>
          </a:p>
          <a:p>
            <a:pPr marL="0" indent="0" algn="just" eaLnBrk="1" hangingPunct="1">
              <a:lnSpc>
                <a:spcPct val="80000"/>
              </a:lnSpc>
              <a:spcBef>
                <a:spcPct val="20000"/>
              </a:spcBef>
              <a:buClrTx/>
              <a:buSzTx/>
            </a:pPr>
            <a:r>
              <a:rPr lang="es-MX" sz="1800">
                <a:solidFill>
                  <a:srgbClr val="000000"/>
                </a:solidFill>
                <a:latin typeface="Verdana" charset="0"/>
              </a:rPr>
              <a:t>Expedir la Ley Orgánica del Tribunal de Justicia Administrativa.</a:t>
            </a:r>
          </a:p>
          <a:p>
            <a:pPr marL="0" indent="0" algn="just" eaLnBrk="1" hangingPunct="1">
              <a:lnSpc>
                <a:spcPct val="80000"/>
              </a:lnSpc>
              <a:spcBef>
                <a:spcPct val="20000"/>
              </a:spcBef>
              <a:buClrTx/>
              <a:buSzTx/>
            </a:pPr>
            <a:endParaRPr lang="es-MX" sz="1800">
              <a:solidFill>
                <a:srgbClr val="000000"/>
              </a:solidFill>
              <a:latin typeface="Verdana" charset="0"/>
            </a:endParaRPr>
          </a:p>
          <a:p>
            <a:pPr marL="0" indent="0" algn="just" eaLnBrk="1" hangingPunct="1">
              <a:lnSpc>
                <a:spcPct val="80000"/>
              </a:lnSpc>
              <a:spcBef>
                <a:spcPct val="20000"/>
              </a:spcBef>
              <a:buClrTx/>
              <a:buSzTx/>
            </a:pPr>
            <a:r>
              <a:rPr lang="es-MX" sz="1800">
                <a:solidFill>
                  <a:srgbClr val="000000"/>
                </a:solidFill>
                <a:latin typeface="Verdana" charset="0"/>
              </a:rPr>
              <a:t>Reformar la Ley Orgánica de la Administración Pública local.</a:t>
            </a:r>
          </a:p>
          <a:p>
            <a:pPr marL="0" indent="0" algn="just" eaLnBrk="1" hangingPunct="1">
              <a:lnSpc>
                <a:spcPct val="80000"/>
              </a:lnSpc>
              <a:spcBef>
                <a:spcPct val="20000"/>
              </a:spcBef>
              <a:buClrTx/>
              <a:buSzTx/>
            </a:pPr>
            <a:endParaRPr lang="es-MX" sz="1800">
              <a:solidFill>
                <a:srgbClr val="000000"/>
              </a:solidFill>
              <a:latin typeface="Verdana" charset="0"/>
            </a:endParaRPr>
          </a:p>
          <a:p>
            <a:pPr marL="0" indent="0" algn="just" eaLnBrk="1" hangingPunct="1">
              <a:lnSpc>
                <a:spcPct val="80000"/>
              </a:lnSpc>
              <a:spcBef>
                <a:spcPct val="20000"/>
              </a:spcBef>
              <a:buClrTx/>
              <a:buSzTx/>
            </a:pPr>
            <a:r>
              <a:rPr lang="es-MX" sz="1800">
                <a:solidFill>
                  <a:srgbClr val="000000"/>
                </a:solidFill>
                <a:latin typeface="Verdana" charset="0"/>
              </a:rPr>
              <a:t>Constituciones Locales.</a:t>
            </a:r>
          </a:p>
          <a:p>
            <a:pPr marL="0" indent="0" algn="just" eaLnBrk="1" hangingPunct="1">
              <a:lnSpc>
                <a:spcPct val="80000"/>
              </a:lnSpc>
              <a:spcBef>
                <a:spcPct val="20000"/>
              </a:spcBef>
              <a:buClrTx/>
              <a:buSzTx/>
              <a:buFont typeface="Wingdings 3" charset="0"/>
              <a:buNone/>
            </a:pPr>
            <a:endParaRPr lang="es-MX" sz="2200" i="1">
              <a:solidFill>
                <a:srgbClr val="000000"/>
              </a:solidFill>
              <a:latin typeface="Verdana" charset="0"/>
            </a:endParaRPr>
          </a:p>
          <a:p>
            <a:pPr marL="0" indent="0" algn="r" eaLnBrk="1" hangingPunct="1">
              <a:lnSpc>
                <a:spcPct val="80000"/>
              </a:lnSpc>
              <a:spcBef>
                <a:spcPct val="20000"/>
              </a:spcBef>
              <a:buClr>
                <a:srgbClr val="F9F9F9"/>
              </a:buClr>
              <a:buSzTx/>
              <a:buFont typeface="Wingdings 3" charset="0"/>
              <a:buNone/>
            </a:pPr>
            <a:r>
              <a:rPr lang="es-MX" sz="2200" b="1" i="1">
                <a:solidFill>
                  <a:srgbClr val="000000"/>
                </a:solidFill>
                <a:latin typeface="Verdana" charset="0"/>
              </a:rPr>
              <a:t>(Art. 122 Base Primera inciso e )</a:t>
            </a:r>
          </a:p>
          <a:p>
            <a:pPr marL="0" indent="0" algn="r" eaLnBrk="1" hangingPunct="1">
              <a:lnSpc>
                <a:spcPct val="80000"/>
              </a:lnSpc>
              <a:spcBef>
                <a:spcPct val="20000"/>
              </a:spcBef>
              <a:buClr>
                <a:srgbClr val="F9F9F9"/>
              </a:buClr>
              <a:buSzTx/>
              <a:buFont typeface="Wingdings 3" charset="0"/>
              <a:buNone/>
            </a:pPr>
            <a:endParaRPr lang="es-MX" sz="2200" b="1" i="1">
              <a:solidFill>
                <a:srgbClr val="000000"/>
              </a:solidFill>
              <a:latin typeface="Verdana" charset="0"/>
            </a:endParaRPr>
          </a:p>
          <a:p>
            <a:pPr marL="0" indent="0" algn="just" eaLnBrk="1" hangingPunct="1">
              <a:lnSpc>
                <a:spcPct val="80000"/>
              </a:lnSpc>
              <a:spcBef>
                <a:spcPct val="20000"/>
              </a:spcBef>
              <a:buClr>
                <a:srgbClr val="F9F9F9"/>
              </a:buClr>
              <a:buSzTx/>
              <a:buFont typeface="Wingdings 3" charset="0"/>
              <a:buNone/>
            </a:pPr>
            <a:endParaRPr lang="es-MX" sz="2200" i="1">
              <a:solidFill>
                <a:srgbClr val="000000"/>
              </a:solidFill>
              <a:latin typeface="Verdana" charset="0"/>
            </a:endParaRPr>
          </a:p>
          <a:p>
            <a:pPr marL="0" indent="0" algn="just" eaLnBrk="1" hangingPunct="1">
              <a:lnSpc>
                <a:spcPct val="80000"/>
              </a:lnSpc>
              <a:spcBef>
                <a:spcPct val="20000"/>
              </a:spcBef>
              <a:buClr>
                <a:srgbClr val="F9F9F9"/>
              </a:buClr>
              <a:buSzTx/>
              <a:buFont typeface="Wingdings 3" charset="0"/>
              <a:buNone/>
            </a:pPr>
            <a:endParaRPr lang="es-MX" sz="1700" i="1">
              <a:solidFill>
                <a:srgbClr val="FFFFFF"/>
              </a:solidFill>
              <a:latin typeface="Verdana" charset="0"/>
            </a:endParaRPr>
          </a:p>
          <a:p>
            <a:pPr marL="0" indent="0" algn="just" eaLnBrk="1" hangingPunct="1">
              <a:lnSpc>
                <a:spcPct val="80000"/>
              </a:lnSpc>
              <a:spcBef>
                <a:spcPct val="20000"/>
              </a:spcBef>
              <a:buClr>
                <a:srgbClr val="F9F9F9"/>
              </a:buClr>
              <a:buSzTx/>
              <a:buFont typeface="Wingdings 3" charset="0"/>
              <a:buNone/>
            </a:pPr>
            <a:endParaRPr lang="es-MX" sz="1700" i="1">
              <a:solidFill>
                <a:srgbClr val="FFFFFF"/>
              </a:solidFill>
              <a:latin typeface="Verdana" charset="0"/>
            </a:endParaRPr>
          </a:p>
          <a:p>
            <a:pPr marL="0" indent="0" eaLnBrk="1" hangingPunct="1">
              <a:lnSpc>
                <a:spcPct val="80000"/>
              </a:lnSpc>
            </a:pPr>
            <a:endParaRPr lang="es-MX">
              <a:latin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Rectángulo"/>
          <p:cNvSpPr>
            <a:spLocks noChangeArrowheads="1"/>
          </p:cNvSpPr>
          <p:nvPr/>
        </p:nvSpPr>
        <p:spPr bwMode="auto">
          <a:xfrm>
            <a:off x="395288" y="476250"/>
            <a:ext cx="8497887"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MX" sz="2400" b="1">
                <a:latin typeface="Verdana" charset="0"/>
                <a:cs typeface="Verdana" charset="0"/>
              </a:rPr>
              <a:t>SISTEMA NACIONAL ANTICORRUPCIÓN</a:t>
            </a:r>
            <a:endParaRPr lang="es-MX" sz="2400">
              <a:latin typeface="Verdana" charset="0"/>
              <a:cs typeface="Verdana" charset="0"/>
            </a:endParaRPr>
          </a:p>
          <a:p>
            <a:pPr algn="ctr"/>
            <a:r>
              <a:rPr lang="es-MX" sz="2400" b="1">
                <a:latin typeface="Verdana" charset="0"/>
                <a:cs typeface="Verdana" charset="0"/>
              </a:rPr>
              <a:t>RUTA CRÍTICA</a:t>
            </a:r>
          </a:p>
          <a:p>
            <a:endParaRPr lang="es-MX" sz="2400">
              <a:latin typeface="Verdana" charset="0"/>
              <a:cs typeface="Verdana" charset="0"/>
            </a:endParaRPr>
          </a:p>
          <a:p>
            <a:pPr algn="just"/>
            <a:r>
              <a:rPr lang="es-MX">
                <a:latin typeface="Verdana" charset="0"/>
                <a:cs typeface="Verdana" charset="0"/>
              </a:rPr>
              <a:t>Aprobado en la Constitución, el Sistema Nacional Anticorrupción todavía debe recorrer un largo camino en el Congreso de la Unión, que tiene un año para crear, reformar y dictaminar las leyes secundarias.</a:t>
            </a:r>
          </a:p>
          <a:p>
            <a:pPr algn="just"/>
            <a:endParaRPr lang="es-MX">
              <a:latin typeface="Verdana" charset="0"/>
              <a:cs typeface="Verdana" charset="0"/>
            </a:endParaRPr>
          </a:p>
          <a:p>
            <a:pPr algn="just"/>
            <a:endParaRPr lang="es-MX">
              <a:latin typeface="Verdana" charset="0"/>
              <a:cs typeface="Verdana" charset="0"/>
            </a:endParaRPr>
          </a:p>
          <a:p>
            <a:pPr algn="just"/>
            <a:r>
              <a:rPr lang="es-MX" b="1" u="sng">
                <a:latin typeface="Verdana" charset="0"/>
                <a:cs typeface="Verdana" charset="0"/>
              </a:rPr>
              <a:t>8 LEYES POR CREAR</a:t>
            </a:r>
            <a:endParaRPr lang="es-MX">
              <a:latin typeface="Verdana" charset="0"/>
              <a:cs typeface="Verdana" charset="0"/>
            </a:endParaRPr>
          </a:p>
          <a:p>
            <a:pPr algn="just"/>
            <a:r>
              <a:rPr lang="es-MX">
                <a:latin typeface="Verdana" charset="0"/>
                <a:cs typeface="Verdana" charset="0"/>
              </a:rPr>
              <a:t>General del Sistema Nacional Anticorrupción.</a:t>
            </a:r>
          </a:p>
          <a:p>
            <a:pPr algn="just"/>
            <a:r>
              <a:rPr lang="es-MX">
                <a:latin typeface="Verdana" charset="0"/>
                <a:cs typeface="Verdana" charset="0"/>
              </a:rPr>
              <a:t>De Fiscalización y rendición de cuentas.</a:t>
            </a:r>
          </a:p>
          <a:p>
            <a:pPr algn="just"/>
            <a:r>
              <a:rPr lang="es-MX">
                <a:latin typeface="Verdana" charset="0"/>
                <a:cs typeface="Verdana" charset="0"/>
              </a:rPr>
              <a:t>Del Tribunal Federal de Justicia Administrativa.</a:t>
            </a:r>
          </a:p>
          <a:p>
            <a:pPr algn="just"/>
            <a:r>
              <a:rPr lang="es-MX">
                <a:latin typeface="Verdana" charset="0"/>
                <a:cs typeface="Verdana" charset="0"/>
              </a:rPr>
              <a:t>General de responsabilidades administrativas.</a:t>
            </a:r>
          </a:p>
          <a:p>
            <a:pPr algn="just"/>
            <a:r>
              <a:rPr lang="es-MX">
                <a:latin typeface="Verdana" charset="0"/>
                <a:cs typeface="Verdana" charset="0"/>
              </a:rPr>
              <a:t>Orgánica de la Secretaria de la Función Pública.</a:t>
            </a:r>
          </a:p>
          <a:p>
            <a:pPr algn="just"/>
            <a:r>
              <a:rPr lang="es-MX">
                <a:latin typeface="Verdana" charset="0"/>
                <a:cs typeface="Verdana" charset="0"/>
              </a:rPr>
              <a:t>General de participación ciudadana en materia de combate  a la corrupción.</a:t>
            </a:r>
          </a:p>
          <a:p>
            <a:pPr algn="just"/>
            <a:r>
              <a:rPr lang="es-MX">
                <a:latin typeface="Verdana" charset="0"/>
                <a:cs typeface="Verdana" charset="0"/>
              </a:rPr>
              <a:t>De responsabilidad penal.</a:t>
            </a:r>
          </a:p>
          <a:p>
            <a:pPr algn="just"/>
            <a:r>
              <a:rPr lang="es-MX">
                <a:latin typeface="Verdana" charset="0"/>
                <a:cs typeface="Verdana" charset="0"/>
              </a:rPr>
              <a:t>De regulación de cabildeo.</a:t>
            </a:r>
          </a:p>
        </p:txBody>
      </p:sp>
      <p:pic>
        <p:nvPicPr>
          <p:cNvPr id="1945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5338763"/>
            <a:ext cx="1989137" cy="117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Rectángulo"/>
          <p:cNvSpPr>
            <a:spLocks noChangeArrowheads="1"/>
          </p:cNvSpPr>
          <p:nvPr/>
        </p:nvSpPr>
        <p:spPr bwMode="auto">
          <a:xfrm>
            <a:off x="827088" y="476250"/>
            <a:ext cx="6697662"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b="1" u="sng">
                <a:latin typeface="Verdana" charset="0"/>
                <a:cs typeface="Verdana" charset="0"/>
              </a:rPr>
              <a:t>14 LEYES A REFORMAR:</a:t>
            </a:r>
          </a:p>
          <a:p>
            <a:endParaRPr lang="es-MX">
              <a:latin typeface="Verdana" charset="0"/>
              <a:cs typeface="Verdana" charset="0"/>
            </a:endParaRPr>
          </a:p>
          <a:p>
            <a:r>
              <a:rPr lang="es-MX">
                <a:latin typeface="Verdana" charset="0"/>
                <a:cs typeface="Verdana" charset="0"/>
              </a:rPr>
              <a:t>De amparo.</a:t>
            </a:r>
          </a:p>
          <a:p>
            <a:r>
              <a:rPr lang="es-MX">
                <a:latin typeface="Verdana" charset="0"/>
                <a:cs typeface="Verdana" charset="0"/>
              </a:rPr>
              <a:t>Código Penal Federal.</a:t>
            </a:r>
          </a:p>
          <a:p>
            <a:r>
              <a:rPr lang="es-MX">
                <a:latin typeface="Verdana" charset="0"/>
                <a:cs typeface="Verdana" charset="0"/>
              </a:rPr>
              <a:t>Federal de responsabilidades administrativas de los servidores públicos.</a:t>
            </a:r>
          </a:p>
          <a:p>
            <a:r>
              <a:rPr lang="es-MX">
                <a:latin typeface="Verdana" charset="0"/>
                <a:cs typeface="Verdana" charset="0"/>
              </a:rPr>
              <a:t>Federal de extinción de dominio.</a:t>
            </a:r>
          </a:p>
          <a:p>
            <a:r>
              <a:rPr lang="es-MX">
                <a:latin typeface="Verdana" charset="0"/>
                <a:cs typeface="Verdana" charset="0"/>
              </a:rPr>
              <a:t>Orgánica de la Administración Pública Federal.</a:t>
            </a:r>
          </a:p>
          <a:p>
            <a:r>
              <a:rPr lang="es-MX">
                <a:latin typeface="Verdana" charset="0"/>
                <a:cs typeface="Verdana" charset="0"/>
              </a:rPr>
              <a:t>Federal para la prevención e identificación de operaciones con recursos de procedencia ilícita.</a:t>
            </a:r>
          </a:p>
          <a:p>
            <a:r>
              <a:rPr lang="es-MX">
                <a:latin typeface="Verdana" charset="0"/>
                <a:cs typeface="Verdana" charset="0"/>
              </a:rPr>
              <a:t>General de contabilidad gubernamental.</a:t>
            </a:r>
          </a:p>
          <a:p>
            <a:r>
              <a:rPr lang="es-MX">
                <a:latin typeface="Verdana" charset="0"/>
                <a:cs typeface="Verdana" charset="0"/>
              </a:rPr>
              <a:t>Federal de transparencia y acceso a la información.</a:t>
            </a:r>
          </a:p>
          <a:p>
            <a:r>
              <a:rPr lang="es-MX">
                <a:latin typeface="Verdana" charset="0"/>
                <a:cs typeface="Verdana" charset="0"/>
              </a:rPr>
              <a:t>De obras públicas y servicios relacionados.</a:t>
            </a:r>
          </a:p>
          <a:p>
            <a:r>
              <a:rPr lang="es-MX">
                <a:latin typeface="Verdana" charset="0"/>
                <a:cs typeface="Verdana" charset="0"/>
              </a:rPr>
              <a:t>De presupuesto y responsabilidad hacendaria.</a:t>
            </a:r>
          </a:p>
          <a:p>
            <a:r>
              <a:rPr lang="es-MX">
                <a:latin typeface="Verdana" charset="0"/>
                <a:cs typeface="Verdana" charset="0"/>
              </a:rPr>
              <a:t>De Coordinación Fiscal.</a:t>
            </a:r>
          </a:p>
          <a:p>
            <a:r>
              <a:rPr lang="es-MX">
                <a:latin typeface="Verdana" charset="0"/>
                <a:cs typeface="Verdana" charset="0"/>
              </a:rPr>
              <a:t>Orgánica del Congreso.</a:t>
            </a:r>
          </a:p>
          <a:p>
            <a:r>
              <a:rPr lang="es-MX">
                <a:latin typeface="Verdana" charset="0"/>
                <a:cs typeface="Verdana" charset="0"/>
              </a:rPr>
              <a:t>De instituciones de crédito.</a:t>
            </a:r>
          </a:p>
          <a:p>
            <a:r>
              <a:rPr lang="es-MX">
                <a:latin typeface="Verdana" charset="0"/>
                <a:cs typeface="Verdana" charset="0"/>
              </a:rPr>
              <a:t>Del mercado de valores.</a:t>
            </a:r>
          </a:p>
        </p:txBody>
      </p:sp>
      <p:sp>
        <p:nvSpPr>
          <p:cNvPr id="20483" name="AutoShape 2" descr="Resultado de imagen para pais leyes"/>
          <p:cNvSpPr>
            <a:spLocks noChangeAspect="1" noChangeArrowheads="1"/>
          </p:cNvSpPr>
          <p:nvPr/>
        </p:nvSpPr>
        <p:spPr bwMode="auto">
          <a:xfrm>
            <a:off x="1889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
        <p:nvSpPr>
          <p:cNvPr id="20484" name="AutoShape 4" descr="Resultado de imagen para pais leyes"/>
          <p:cNvSpPr>
            <a:spLocks noChangeAspect="1" noChangeArrowheads="1"/>
          </p:cNvSpPr>
          <p:nvPr/>
        </p:nvSpPr>
        <p:spPr bwMode="auto">
          <a:xfrm>
            <a:off x="3413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4783138"/>
            <a:ext cx="295275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19138" y="836613"/>
            <a:ext cx="8054975" cy="5113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7" name="2 Rectángulo"/>
          <p:cNvSpPr>
            <a:spLocks noChangeArrowheads="1"/>
          </p:cNvSpPr>
          <p:nvPr/>
        </p:nvSpPr>
        <p:spPr bwMode="auto">
          <a:xfrm>
            <a:off x="719138" y="549275"/>
            <a:ext cx="8424862"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200" b="1" u="sng">
                <a:latin typeface="Verdana" charset="0"/>
                <a:cs typeface="Verdana" charset="0"/>
              </a:rPr>
              <a:t>3 LEYES POR DICTAMINAR:</a:t>
            </a:r>
          </a:p>
          <a:p>
            <a:endParaRPr lang="es-MX" sz="2200">
              <a:latin typeface="Verdana" charset="0"/>
              <a:cs typeface="Verdana" charset="0"/>
            </a:endParaRPr>
          </a:p>
          <a:p>
            <a:r>
              <a:rPr lang="es-MX" sz="2200">
                <a:latin typeface="Verdana" charset="0"/>
                <a:cs typeface="Verdana" charset="0"/>
              </a:rPr>
              <a:t>De la Fiscalía General de la República.</a:t>
            </a:r>
          </a:p>
          <a:p>
            <a:r>
              <a:rPr lang="es-MX" sz="2200">
                <a:latin typeface="Verdana" charset="0"/>
                <a:cs typeface="Verdana" charset="0"/>
              </a:rPr>
              <a:t>De disciplina financiera, entidades y municipios.</a:t>
            </a:r>
          </a:p>
          <a:p>
            <a:endParaRPr lang="es-MX" sz="2200">
              <a:latin typeface="Verdana" charset="0"/>
              <a:cs typeface="Verdana" charset="0"/>
            </a:endParaRPr>
          </a:p>
          <a:p>
            <a:r>
              <a:rPr lang="es-MX" sz="2200">
                <a:latin typeface="Verdana" charset="0"/>
                <a:cs typeface="Verdana" charset="0"/>
              </a:rPr>
              <a:t>De propaganda gubernamental.</a:t>
            </a:r>
          </a:p>
          <a:p>
            <a:endParaRPr lang="es-MX" sz="2200">
              <a:latin typeface="Verdana" charset="0"/>
              <a:cs typeface="Verdana" charset="0"/>
            </a:endParaRPr>
          </a:p>
          <a:p>
            <a:r>
              <a:rPr lang="es-MX" sz="2200" b="1" u="sng">
                <a:latin typeface="Verdana" charset="0"/>
                <a:cs typeface="Verdana" charset="0"/>
              </a:rPr>
              <a:t>LOS ESTADOS DEBERÁN:</a:t>
            </a:r>
          </a:p>
          <a:p>
            <a:endParaRPr lang="es-MX" sz="2200">
              <a:latin typeface="Verdana" charset="0"/>
              <a:cs typeface="Verdana" charset="0"/>
            </a:endParaRPr>
          </a:p>
          <a:p>
            <a:r>
              <a:rPr lang="es-MX" sz="2200">
                <a:latin typeface="Verdana" charset="0"/>
                <a:cs typeface="Verdana" charset="0"/>
              </a:rPr>
              <a:t>Expedir las leyes correspondientes y reformar su legislación local, 180 días después de expedidas y reformadas las leyes federales.</a:t>
            </a:r>
          </a:p>
          <a:p>
            <a:endParaRPr lang="es-MX" sz="2200">
              <a:latin typeface="Verdana" charset="0"/>
              <a:cs typeface="Verdana" charset="0"/>
            </a:endParaRPr>
          </a:p>
          <a:p>
            <a:r>
              <a:rPr lang="es-MX" sz="2200">
                <a:latin typeface="Verdana" charset="0"/>
                <a:cs typeface="Verdana" charset="0"/>
              </a:rPr>
              <a:t>Crear sus sistemas anticorrupción locales.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Marcador de contenido"/>
          <p:cNvSpPr>
            <a:spLocks noGrp="1"/>
          </p:cNvSpPr>
          <p:nvPr>
            <p:ph idx="1"/>
          </p:nvPr>
        </p:nvSpPr>
        <p:spPr>
          <a:xfrm>
            <a:off x="457200" y="476250"/>
            <a:ext cx="8229600" cy="5530850"/>
          </a:xfrm>
        </p:spPr>
        <p:txBody>
          <a:bodyPr/>
          <a:lstStyle/>
          <a:p>
            <a:pPr marL="0" indent="0" algn="ctr" eaLnBrk="1" hangingPunct="1">
              <a:lnSpc>
                <a:spcPct val="90000"/>
              </a:lnSpc>
              <a:spcBef>
                <a:spcPct val="20000"/>
              </a:spcBef>
              <a:buClrTx/>
              <a:buSzTx/>
              <a:buFont typeface="Wingdings 3" charset="0"/>
              <a:buNone/>
            </a:pPr>
            <a:r>
              <a:rPr lang="es-MX" sz="2400" b="1" i="1">
                <a:solidFill>
                  <a:srgbClr val="000000"/>
                </a:solidFill>
                <a:latin typeface="Verdana" charset="0"/>
              </a:rPr>
              <a:t>SISTEMA LOCAL ANTICORRUPCIÓN</a:t>
            </a:r>
          </a:p>
          <a:p>
            <a:pPr marL="0" indent="0" algn="just" eaLnBrk="1" hangingPunct="1">
              <a:lnSpc>
                <a:spcPct val="90000"/>
              </a:lnSpc>
              <a:spcBef>
                <a:spcPct val="20000"/>
              </a:spcBef>
              <a:buClrTx/>
              <a:buSzTx/>
              <a:buFont typeface="Wingdings 3" charset="0"/>
              <a:buNone/>
            </a:pPr>
            <a:endParaRPr lang="es-MX" sz="2400" b="1" i="1">
              <a:solidFill>
                <a:srgbClr val="000000"/>
              </a:solidFill>
              <a:latin typeface="Verdana" charset="0"/>
            </a:endParaRPr>
          </a:p>
          <a:p>
            <a:pPr marL="0" indent="0" algn="just" eaLnBrk="1" hangingPunct="1">
              <a:lnSpc>
                <a:spcPct val="90000"/>
              </a:lnSpc>
              <a:spcBef>
                <a:spcPct val="20000"/>
              </a:spcBef>
              <a:buClrTx/>
              <a:buSzTx/>
              <a:buFont typeface="Wingdings 3" charset="0"/>
              <a:buNone/>
            </a:pPr>
            <a:r>
              <a:rPr lang="es-MX" sz="2400">
                <a:solidFill>
                  <a:srgbClr val="000000"/>
                </a:solidFill>
                <a:latin typeface="Verdana" charset="0"/>
              </a:rPr>
              <a:t>Los sistemas anticorrupción de las entidades federativas deberán conformarse de acuerdo con las leyes generales que resulten aplicables, las constituciones y leyes locales.</a:t>
            </a:r>
          </a:p>
          <a:p>
            <a:pPr marL="0" indent="0" algn="just" eaLnBrk="1" hangingPunct="1">
              <a:lnSpc>
                <a:spcPct val="90000"/>
              </a:lnSpc>
              <a:spcBef>
                <a:spcPct val="20000"/>
              </a:spcBef>
              <a:buClrTx/>
              <a:buSzTx/>
              <a:buFont typeface="Wingdings 3" charset="0"/>
              <a:buNone/>
            </a:pPr>
            <a:endParaRPr lang="es-MX" sz="2400">
              <a:solidFill>
                <a:srgbClr val="000000"/>
              </a:solidFill>
              <a:latin typeface="Verdana" charset="0"/>
            </a:endParaRPr>
          </a:p>
          <a:p>
            <a:pPr marL="0" indent="0" algn="just" eaLnBrk="1" hangingPunct="1">
              <a:lnSpc>
                <a:spcPct val="90000"/>
              </a:lnSpc>
              <a:spcBef>
                <a:spcPct val="20000"/>
              </a:spcBef>
              <a:buClrTx/>
              <a:buSzTx/>
              <a:buFont typeface="Wingdings 3" charset="0"/>
              <a:buNone/>
            </a:pPr>
            <a:r>
              <a:rPr lang="es-MX" sz="2400">
                <a:solidFill>
                  <a:srgbClr val="000000"/>
                </a:solidFill>
                <a:latin typeface="Verdana" charset="0"/>
              </a:rPr>
              <a:t>Tendrán por objeto coordinar a las autoridades locales competentes en la prevención, detección y sanción de responsabilidades administrativas y hechos de corrupción.</a:t>
            </a:r>
          </a:p>
          <a:p>
            <a:pPr marL="0" indent="0" eaLnBrk="1" hangingPunct="1">
              <a:lnSpc>
                <a:spcPct val="90000"/>
              </a:lnSpc>
              <a:spcBef>
                <a:spcPct val="20000"/>
              </a:spcBef>
              <a:buClrTx/>
              <a:buSzTx/>
              <a:buFont typeface="Wingdings 3" charset="0"/>
              <a:buNone/>
            </a:pPr>
            <a:endParaRPr lang="es-MX" sz="2400">
              <a:solidFill>
                <a:srgbClr val="000000"/>
              </a:solidFill>
              <a:latin typeface="Verdana" charset="0"/>
            </a:endParaRPr>
          </a:p>
          <a:p>
            <a:pPr marL="0" indent="0" eaLnBrk="1" hangingPunct="1">
              <a:lnSpc>
                <a:spcPct val="90000"/>
              </a:lnSpc>
              <a:spcBef>
                <a:spcPct val="20000"/>
              </a:spcBef>
              <a:buClrTx/>
              <a:buSzTx/>
              <a:buFont typeface="Wingdings 3" charset="0"/>
              <a:buNone/>
            </a:pPr>
            <a:endParaRPr lang="es-MX" sz="2400">
              <a:solidFill>
                <a:srgbClr val="000000"/>
              </a:solidFill>
              <a:latin typeface="Verdana" charset="0"/>
            </a:endParaRPr>
          </a:p>
          <a:p>
            <a:pPr marL="0" indent="0" algn="r" eaLnBrk="1" hangingPunct="1">
              <a:lnSpc>
                <a:spcPct val="90000"/>
              </a:lnSpc>
              <a:spcBef>
                <a:spcPct val="20000"/>
              </a:spcBef>
              <a:buClrTx/>
              <a:buSzTx/>
              <a:buFont typeface="Wingdings 3" charset="0"/>
              <a:buNone/>
            </a:pPr>
            <a:r>
              <a:rPr lang="es-MX" sz="2400" b="1" i="1">
                <a:solidFill>
                  <a:srgbClr val="000000"/>
                </a:solidFill>
                <a:latin typeface="Verdana" charset="0"/>
              </a:rPr>
              <a:t>(Art.113 último párrafo y Séptimo Transitorio)</a:t>
            </a:r>
          </a:p>
          <a:p>
            <a:pPr marL="0" indent="0" algn="just" eaLnBrk="1" hangingPunct="1">
              <a:lnSpc>
                <a:spcPct val="90000"/>
              </a:lnSpc>
              <a:spcBef>
                <a:spcPct val="20000"/>
              </a:spcBef>
              <a:buClrTx/>
              <a:buSzTx/>
              <a:buFont typeface="Wingdings 3" charset="0"/>
              <a:buNone/>
            </a:pPr>
            <a:endParaRPr lang="es-MX" sz="1800" b="1" i="1">
              <a:solidFill>
                <a:srgbClr val="000000"/>
              </a:solidFill>
              <a:latin typeface="Verdana" charset="0"/>
            </a:endParaRPr>
          </a:p>
          <a:p>
            <a:pPr marL="0" indent="0" eaLnBrk="1" hangingPunct="1">
              <a:lnSpc>
                <a:spcPct val="90000"/>
              </a:lnSpc>
            </a:pPr>
            <a:endParaRPr lang="es-MX">
              <a:latin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Marcador de contenido"/>
          <p:cNvSpPr>
            <a:spLocks noGrp="1"/>
          </p:cNvSpPr>
          <p:nvPr>
            <p:ph idx="1"/>
          </p:nvPr>
        </p:nvSpPr>
        <p:spPr>
          <a:xfrm>
            <a:off x="468313" y="549275"/>
            <a:ext cx="8229600" cy="5602288"/>
          </a:xfrm>
        </p:spPr>
        <p:txBody>
          <a:bodyPr/>
          <a:lstStyle/>
          <a:p>
            <a:pPr marL="0" indent="0" algn="ctr" eaLnBrk="1" hangingPunct="1">
              <a:spcBef>
                <a:spcPct val="20000"/>
              </a:spcBef>
              <a:buClr>
                <a:srgbClr val="F9F9F9"/>
              </a:buClr>
              <a:buSzTx/>
              <a:buFont typeface="Wingdings 3" charset="0"/>
              <a:buNone/>
            </a:pPr>
            <a:r>
              <a:rPr lang="es-MX" sz="2800" b="1" i="1">
                <a:solidFill>
                  <a:srgbClr val="000000"/>
                </a:solidFill>
                <a:latin typeface="Verdana" charset="0"/>
              </a:rPr>
              <a:t>ÓRGANOS INTERNOS DE CONTROL</a:t>
            </a:r>
          </a:p>
          <a:p>
            <a:pPr marL="0" indent="0" algn="ctr" eaLnBrk="1" hangingPunct="1">
              <a:spcBef>
                <a:spcPct val="20000"/>
              </a:spcBef>
              <a:buClr>
                <a:srgbClr val="F9F9F9"/>
              </a:buClr>
              <a:buSzTx/>
              <a:buFont typeface="Wingdings 3" charset="0"/>
              <a:buNone/>
            </a:pPr>
            <a:endParaRPr lang="es-MX" sz="1800" i="1">
              <a:solidFill>
                <a:srgbClr val="000000"/>
              </a:solidFill>
              <a:latin typeface="Candara" charset="0"/>
            </a:endParaRPr>
          </a:p>
          <a:p>
            <a:pPr marL="0" indent="0" algn="just" eaLnBrk="1" hangingPunct="1">
              <a:spcBef>
                <a:spcPct val="20000"/>
              </a:spcBef>
              <a:buClrTx/>
              <a:buSzTx/>
            </a:pPr>
            <a:r>
              <a:rPr lang="es-MX" sz="2400">
                <a:solidFill>
                  <a:srgbClr val="000000"/>
                </a:solidFill>
                <a:latin typeface="Verdana" charset="0"/>
              </a:rPr>
              <a:t>Los entes públicos estatales y municipales, así como el Distrito Federal y sus demarcaciones territoriales, contarán con órganos internos de control, tendrán las mismas atribuciones que los entes públicos federales</a:t>
            </a:r>
            <a:r>
              <a:rPr lang="es-MX" sz="2800">
                <a:solidFill>
                  <a:srgbClr val="000000"/>
                </a:solidFill>
                <a:latin typeface="Verdana" charset="0"/>
              </a:rPr>
              <a:t>.</a:t>
            </a:r>
          </a:p>
          <a:p>
            <a:pPr marL="0" indent="0" algn="just" eaLnBrk="1" hangingPunct="1">
              <a:spcBef>
                <a:spcPct val="20000"/>
              </a:spcBef>
              <a:buClrTx/>
              <a:buSzTx/>
              <a:buFont typeface="Wingdings 3" charset="0"/>
              <a:buNone/>
            </a:pPr>
            <a:endParaRPr lang="es-MX" sz="2800">
              <a:solidFill>
                <a:srgbClr val="000000"/>
              </a:solidFill>
              <a:latin typeface="Verdana" charset="0"/>
            </a:endParaRPr>
          </a:p>
          <a:p>
            <a:pPr marL="0" indent="0" algn="r" eaLnBrk="1" hangingPunct="1">
              <a:spcBef>
                <a:spcPct val="20000"/>
              </a:spcBef>
              <a:buClr>
                <a:srgbClr val="F9F9F9"/>
              </a:buClr>
              <a:buSzTx/>
              <a:buFont typeface="Wingdings 3" charset="0"/>
              <a:buNone/>
            </a:pPr>
            <a:endParaRPr lang="es-MX" sz="1800" i="1">
              <a:solidFill>
                <a:srgbClr val="000000"/>
              </a:solidFill>
              <a:latin typeface="Verdana" charset="0"/>
            </a:endParaRPr>
          </a:p>
          <a:p>
            <a:pPr marL="0" indent="0" algn="r" eaLnBrk="1" hangingPunct="1">
              <a:spcBef>
                <a:spcPct val="20000"/>
              </a:spcBef>
              <a:buClr>
                <a:srgbClr val="F9F9F9"/>
              </a:buClr>
              <a:buSzTx/>
              <a:buFont typeface="Wingdings 3" charset="0"/>
              <a:buNone/>
            </a:pPr>
            <a:endParaRPr lang="es-MX" sz="1800" i="1">
              <a:solidFill>
                <a:srgbClr val="000000"/>
              </a:solidFill>
              <a:latin typeface="Verdana" charset="0"/>
            </a:endParaRPr>
          </a:p>
          <a:p>
            <a:pPr marL="0" indent="0" algn="r" eaLnBrk="1" hangingPunct="1">
              <a:spcBef>
                <a:spcPct val="20000"/>
              </a:spcBef>
              <a:buClr>
                <a:srgbClr val="F9F9F9"/>
              </a:buClr>
              <a:buSzTx/>
              <a:buFont typeface="Wingdings 3" charset="0"/>
              <a:buNone/>
            </a:pPr>
            <a:r>
              <a:rPr lang="es-MX" sz="2400" b="1" i="1">
                <a:solidFill>
                  <a:srgbClr val="000000"/>
                </a:solidFill>
                <a:latin typeface="Verdana" charset="0"/>
              </a:rPr>
              <a:t>(Art. 28 fracción XII , 41 Apartado A y Octavo Transitorio párrafo 2)</a:t>
            </a:r>
          </a:p>
          <a:p>
            <a:pPr marL="0" indent="0" algn="just" eaLnBrk="1" hangingPunct="1">
              <a:spcBef>
                <a:spcPct val="20000"/>
              </a:spcBef>
              <a:buClr>
                <a:srgbClr val="F9F9F9"/>
              </a:buClr>
              <a:buSzTx/>
              <a:buFont typeface="Wingdings 3" charset="0"/>
              <a:buNone/>
            </a:pPr>
            <a:endParaRPr lang="es-MX" sz="2400" b="1" i="1">
              <a:solidFill>
                <a:srgbClr val="FFFFFF"/>
              </a:solidFill>
              <a:latin typeface="Verdana" charset="0"/>
            </a:endParaRPr>
          </a:p>
          <a:p>
            <a:pPr marL="0" indent="0" algn="just" eaLnBrk="1" hangingPunct="1">
              <a:spcBef>
                <a:spcPct val="20000"/>
              </a:spcBef>
              <a:buClr>
                <a:srgbClr val="F9F9F9"/>
              </a:buClr>
              <a:buSzTx/>
              <a:buFontTx/>
              <a:buChar char="-"/>
            </a:pPr>
            <a:endParaRPr lang="es-MX" sz="2400" b="1" i="1">
              <a:solidFill>
                <a:srgbClr val="FFFFFF"/>
              </a:solidFill>
              <a:latin typeface="Verdana" charset="0"/>
            </a:endParaRPr>
          </a:p>
          <a:p>
            <a:pPr marL="0" indent="0" eaLnBrk="1" hangingPunct="1"/>
            <a:endParaRPr lang="es-MX">
              <a:latin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Marcador de contenido"/>
          <p:cNvSpPr>
            <a:spLocks noGrp="1"/>
          </p:cNvSpPr>
          <p:nvPr>
            <p:ph idx="1"/>
          </p:nvPr>
        </p:nvSpPr>
        <p:spPr>
          <a:xfrm>
            <a:off x="468313" y="333375"/>
            <a:ext cx="8229600" cy="6119813"/>
          </a:xfrm>
        </p:spPr>
        <p:txBody>
          <a:bodyPr/>
          <a:lstStyle/>
          <a:p>
            <a:pPr marL="0" indent="0" algn="ctr" eaLnBrk="1" hangingPunct="1">
              <a:spcBef>
                <a:spcPct val="20000"/>
              </a:spcBef>
              <a:buClr>
                <a:srgbClr val="F9F9F9"/>
              </a:buClr>
              <a:buSzTx/>
              <a:buFont typeface="Wingdings 3" charset="0"/>
              <a:buNone/>
            </a:pPr>
            <a:r>
              <a:rPr lang="es-MX" sz="2800" b="1" i="1">
                <a:solidFill>
                  <a:srgbClr val="000000"/>
                </a:solidFill>
                <a:latin typeface="Verdana" charset="0"/>
              </a:rPr>
              <a:t>ENTIDADES ESTATALES DE FISCALIZACIÓN:</a:t>
            </a:r>
          </a:p>
          <a:p>
            <a:pPr marL="0" indent="0" algn="ctr" eaLnBrk="1" hangingPunct="1">
              <a:spcBef>
                <a:spcPct val="20000"/>
              </a:spcBef>
              <a:buClr>
                <a:srgbClr val="F9F9F9"/>
              </a:buClr>
              <a:buSzTx/>
              <a:buFont typeface="Wingdings 3" charset="0"/>
              <a:buNone/>
            </a:pPr>
            <a:endParaRPr lang="es-MX" sz="2800" b="1" i="1">
              <a:solidFill>
                <a:srgbClr val="000000"/>
              </a:solidFill>
              <a:latin typeface="Verdana" charset="0"/>
            </a:endParaRPr>
          </a:p>
          <a:p>
            <a:pPr marL="0" indent="0" algn="just" eaLnBrk="1" hangingPunct="1">
              <a:spcBef>
                <a:spcPct val="20000"/>
              </a:spcBef>
              <a:buClrTx/>
              <a:buSzTx/>
              <a:buFont typeface="Wingdings" charset="0"/>
              <a:buChar char="v"/>
            </a:pPr>
            <a:r>
              <a:rPr lang="es-MX" sz="2800" b="1" i="1">
                <a:solidFill>
                  <a:srgbClr val="000000"/>
                </a:solidFill>
                <a:latin typeface="Verdana" charset="0"/>
              </a:rPr>
              <a:t> NATURALEZA.</a:t>
            </a:r>
            <a:endParaRPr lang="es-MX" sz="2800" i="1">
              <a:solidFill>
                <a:srgbClr val="000000"/>
              </a:solidFill>
              <a:latin typeface="Verdana" charset="0"/>
            </a:endParaRPr>
          </a:p>
          <a:p>
            <a:pPr marL="0" indent="0" algn="just" eaLnBrk="1" hangingPunct="1">
              <a:spcBef>
                <a:spcPct val="20000"/>
              </a:spcBef>
              <a:buClr>
                <a:srgbClr val="F9F9F9"/>
              </a:buClr>
              <a:buSzTx/>
              <a:buFont typeface="Wingdings 3" charset="0"/>
              <a:buNone/>
            </a:pPr>
            <a:endParaRPr lang="es-MX" sz="1800" i="1">
              <a:solidFill>
                <a:srgbClr val="000000"/>
              </a:solidFill>
              <a:latin typeface="Verdana" charset="0"/>
            </a:endParaRPr>
          </a:p>
          <a:p>
            <a:pPr marL="0" indent="0" algn="just" eaLnBrk="1" hangingPunct="1">
              <a:spcBef>
                <a:spcPct val="20000"/>
              </a:spcBef>
              <a:buClrTx/>
              <a:buSzTx/>
            </a:pPr>
            <a:r>
              <a:rPr lang="es-MX" sz="2400">
                <a:solidFill>
                  <a:srgbClr val="000000"/>
                </a:solidFill>
                <a:latin typeface="Verdana" charset="0"/>
              </a:rPr>
              <a:t>Serán órganos con autonomía técnica y de gestión en el ejercicio de sus atribuciones y para decidir sobre su organización interna, funcionamiento y resoluciones, en los términos que dispongan sus leyes. </a:t>
            </a:r>
          </a:p>
          <a:p>
            <a:pPr marL="0" indent="0" algn="just" eaLnBrk="1" hangingPunct="1">
              <a:spcBef>
                <a:spcPct val="20000"/>
              </a:spcBef>
              <a:buClr>
                <a:srgbClr val="F9F9F9"/>
              </a:buClr>
              <a:buSzTx/>
              <a:buFont typeface="Wingdings 3" charset="0"/>
              <a:buNone/>
            </a:pPr>
            <a:endParaRPr lang="es-MX" sz="2400" i="1">
              <a:solidFill>
                <a:srgbClr val="000000"/>
              </a:solidFill>
              <a:latin typeface="Verdana" charset="0"/>
            </a:endParaRPr>
          </a:p>
          <a:p>
            <a:pPr marL="0" indent="0" algn="just" eaLnBrk="1" hangingPunct="1">
              <a:spcBef>
                <a:spcPct val="20000"/>
              </a:spcBef>
              <a:buClr>
                <a:srgbClr val="F9F9F9"/>
              </a:buClr>
              <a:buSzTx/>
              <a:buFont typeface="Wingdings 3" charset="0"/>
              <a:buNone/>
            </a:pPr>
            <a:endParaRPr lang="es-MX" sz="2400" i="1">
              <a:solidFill>
                <a:srgbClr val="000000"/>
              </a:solidFill>
              <a:latin typeface="Verdana" charset="0"/>
            </a:endParaRPr>
          </a:p>
          <a:p>
            <a:pPr marL="0" indent="0" algn="just" eaLnBrk="1" hangingPunct="1">
              <a:spcBef>
                <a:spcPct val="20000"/>
              </a:spcBef>
              <a:buClr>
                <a:srgbClr val="F9F9F9"/>
              </a:buClr>
              <a:buSzTx/>
              <a:buFont typeface="Wingdings 3" charset="0"/>
              <a:buNone/>
            </a:pPr>
            <a:endParaRPr lang="es-MX" sz="2400" i="1">
              <a:solidFill>
                <a:srgbClr val="000000"/>
              </a:solidFill>
              <a:latin typeface="Verdana" charset="0"/>
            </a:endParaRPr>
          </a:p>
          <a:p>
            <a:pPr marL="0" indent="0" algn="r" eaLnBrk="1" hangingPunct="1">
              <a:spcBef>
                <a:spcPct val="20000"/>
              </a:spcBef>
              <a:buClr>
                <a:srgbClr val="F9F9F9"/>
              </a:buClr>
              <a:buSzTx/>
              <a:buFont typeface="Wingdings 3" charset="0"/>
              <a:buNone/>
            </a:pPr>
            <a:r>
              <a:rPr lang="es-MX" sz="2400" b="1" i="1">
                <a:solidFill>
                  <a:srgbClr val="000000"/>
                </a:solidFill>
                <a:latin typeface="Verdana" charset="0"/>
              </a:rPr>
              <a:t>(Art. 116)</a:t>
            </a:r>
          </a:p>
          <a:p>
            <a:pPr marL="0" indent="0" eaLnBrk="1" hangingPunct="1"/>
            <a:endParaRPr lang="es-MX">
              <a:latin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contenido"/>
          <p:cNvSpPr>
            <a:spLocks noGrp="1"/>
          </p:cNvSpPr>
          <p:nvPr>
            <p:ph idx="1"/>
          </p:nvPr>
        </p:nvSpPr>
        <p:spPr>
          <a:xfrm>
            <a:off x="457200" y="476250"/>
            <a:ext cx="8229600" cy="6192838"/>
          </a:xfrm>
        </p:spPr>
        <p:txBody>
          <a:bodyPr/>
          <a:lstStyle/>
          <a:p>
            <a:pPr marL="547688" indent="-411163" algn="just" eaLnBrk="1" hangingPunct="1">
              <a:lnSpc>
                <a:spcPct val="90000"/>
              </a:lnSpc>
              <a:spcBef>
                <a:spcPct val="20000"/>
              </a:spcBef>
              <a:buClrTx/>
              <a:buSzTx/>
              <a:buFont typeface="Wingdings" charset="0"/>
              <a:buChar char="v"/>
            </a:pPr>
            <a:r>
              <a:rPr lang="es-MX" sz="2800" b="1" i="1">
                <a:solidFill>
                  <a:srgbClr val="000000"/>
                </a:solidFill>
                <a:latin typeface="Verdana" charset="0"/>
              </a:rPr>
              <a:t>FUNCIÓN:</a:t>
            </a:r>
          </a:p>
          <a:p>
            <a:pPr marL="547688" indent="-411163" algn="just" eaLnBrk="1" hangingPunct="1">
              <a:lnSpc>
                <a:spcPct val="90000"/>
              </a:lnSpc>
              <a:spcBef>
                <a:spcPct val="20000"/>
              </a:spcBef>
              <a:buClr>
                <a:srgbClr val="F9F9F9"/>
              </a:buClr>
              <a:buSzTx/>
              <a:buFont typeface="Wingdings 3" charset="0"/>
              <a:buNone/>
            </a:pPr>
            <a:endParaRPr lang="es-MX" sz="2200" i="1">
              <a:solidFill>
                <a:srgbClr val="000000"/>
              </a:solidFill>
              <a:latin typeface="Verdana" charset="0"/>
            </a:endParaRPr>
          </a:p>
          <a:p>
            <a:pPr marL="547688" indent="-411163" algn="just" eaLnBrk="1" hangingPunct="1">
              <a:lnSpc>
                <a:spcPct val="90000"/>
              </a:lnSpc>
              <a:spcBef>
                <a:spcPct val="20000"/>
              </a:spcBef>
              <a:buClr>
                <a:srgbClr val="F9F9F9"/>
              </a:buClr>
              <a:buSzTx/>
              <a:buFont typeface="Wingdings 3" charset="0"/>
              <a:buNone/>
            </a:pPr>
            <a:endParaRPr lang="es-MX" sz="2200" i="1">
              <a:solidFill>
                <a:srgbClr val="000000"/>
              </a:solidFill>
              <a:latin typeface="Verdana" charset="0"/>
            </a:endParaRPr>
          </a:p>
          <a:p>
            <a:pPr marL="547688" indent="-411163" algn="just" eaLnBrk="1" hangingPunct="1">
              <a:lnSpc>
                <a:spcPct val="90000"/>
              </a:lnSpc>
              <a:spcBef>
                <a:spcPct val="20000"/>
              </a:spcBef>
              <a:buClr>
                <a:srgbClr val="F9F9F9"/>
              </a:buClr>
              <a:buSzTx/>
              <a:buFont typeface="Wingdings 3" charset="0"/>
              <a:buNone/>
            </a:pPr>
            <a:r>
              <a:rPr lang="es-MX" sz="2800">
                <a:solidFill>
                  <a:srgbClr val="000000"/>
                </a:solidFill>
                <a:latin typeface="Verdana" charset="0"/>
              </a:rPr>
              <a:t>   Deberán fiscalizar las acciones de Estados y Municipios en materia de fondos, recursos locales y deuda pública. Los informes de auditoría de las entidades estatales de fiscalización tendrán carácter público.</a:t>
            </a:r>
          </a:p>
          <a:p>
            <a:pPr marL="547688" indent="-411163" algn="r" eaLnBrk="1" hangingPunct="1">
              <a:lnSpc>
                <a:spcPct val="90000"/>
              </a:lnSpc>
              <a:spcBef>
                <a:spcPct val="20000"/>
              </a:spcBef>
              <a:buClr>
                <a:srgbClr val="F9F9F9"/>
              </a:buClr>
              <a:buSzTx/>
              <a:buFont typeface="Wingdings 3" charset="0"/>
              <a:buNone/>
            </a:pPr>
            <a:endParaRPr lang="es-MX" sz="2800">
              <a:solidFill>
                <a:srgbClr val="000000"/>
              </a:solidFill>
              <a:latin typeface="Verdana" charset="0"/>
            </a:endParaRPr>
          </a:p>
          <a:p>
            <a:pPr marL="547688" indent="-411163" algn="r" eaLnBrk="1" hangingPunct="1">
              <a:lnSpc>
                <a:spcPct val="90000"/>
              </a:lnSpc>
              <a:spcBef>
                <a:spcPct val="20000"/>
              </a:spcBef>
              <a:buClr>
                <a:srgbClr val="F9F9F9"/>
              </a:buClr>
              <a:buSzTx/>
              <a:buFont typeface="Wingdings 3" charset="0"/>
              <a:buNone/>
            </a:pPr>
            <a:endParaRPr lang="es-MX" sz="2800">
              <a:solidFill>
                <a:srgbClr val="000000"/>
              </a:solidFill>
              <a:latin typeface="Verdana" charset="0"/>
            </a:endParaRPr>
          </a:p>
          <a:p>
            <a:pPr marL="547688" indent="-411163" algn="r" eaLnBrk="1" hangingPunct="1">
              <a:lnSpc>
                <a:spcPct val="90000"/>
              </a:lnSpc>
              <a:spcBef>
                <a:spcPct val="20000"/>
              </a:spcBef>
              <a:buClr>
                <a:srgbClr val="F9F9F9"/>
              </a:buClr>
              <a:buSzTx/>
              <a:buFont typeface="Wingdings 3" charset="0"/>
              <a:buNone/>
            </a:pPr>
            <a:endParaRPr lang="es-MX" sz="2200" i="1">
              <a:solidFill>
                <a:srgbClr val="000000"/>
              </a:solidFill>
              <a:latin typeface="Verdana" charset="0"/>
            </a:endParaRPr>
          </a:p>
          <a:p>
            <a:pPr marL="547688" indent="-411163" algn="r" eaLnBrk="1" hangingPunct="1">
              <a:lnSpc>
                <a:spcPct val="90000"/>
              </a:lnSpc>
              <a:spcBef>
                <a:spcPct val="20000"/>
              </a:spcBef>
              <a:buClr>
                <a:srgbClr val="F9F9F9"/>
              </a:buClr>
              <a:buSzTx/>
              <a:buFont typeface="Wingdings 3" charset="0"/>
              <a:buNone/>
            </a:pPr>
            <a:endParaRPr lang="es-MX" sz="2200" i="1">
              <a:solidFill>
                <a:srgbClr val="000000"/>
              </a:solidFill>
              <a:latin typeface="Verdana" charset="0"/>
            </a:endParaRPr>
          </a:p>
          <a:p>
            <a:pPr marL="547688" indent="-411163" algn="r" eaLnBrk="1" hangingPunct="1">
              <a:lnSpc>
                <a:spcPct val="90000"/>
              </a:lnSpc>
              <a:spcBef>
                <a:spcPct val="20000"/>
              </a:spcBef>
              <a:buClr>
                <a:srgbClr val="F9F9F9"/>
              </a:buClr>
              <a:buSzTx/>
              <a:buFont typeface="Wingdings 3" charset="0"/>
              <a:buNone/>
            </a:pPr>
            <a:endParaRPr lang="es-MX" sz="2200" i="1">
              <a:solidFill>
                <a:srgbClr val="000000"/>
              </a:solidFill>
              <a:latin typeface="Verdana" charset="0"/>
            </a:endParaRPr>
          </a:p>
          <a:p>
            <a:pPr marL="547688" indent="-411163" algn="r" eaLnBrk="1" hangingPunct="1">
              <a:lnSpc>
                <a:spcPct val="90000"/>
              </a:lnSpc>
              <a:spcBef>
                <a:spcPct val="20000"/>
              </a:spcBef>
              <a:buClr>
                <a:srgbClr val="F9F9F9"/>
              </a:buClr>
              <a:buSzTx/>
              <a:buFont typeface="Wingdings 3" charset="0"/>
              <a:buNone/>
            </a:pPr>
            <a:r>
              <a:rPr lang="es-MX" sz="2400" b="1" i="1">
                <a:solidFill>
                  <a:srgbClr val="000000"/>
                </a:solidFill>
                <a:latin typeface="Verdana" charset="0"/>
              </a:rPr>
              <a:t>(Art. 116)</a:t>
            </a:r>
          </a:p>
          <a:p>
            <a:pPr marL="547688" indent="-411163" eaLnBrk="1" hangingPunct="1">
              <a:lnSpc>
                <a:spcPct val="90000"/>
              </a:lnSpc>
              <a:spcBef>
                <a:spcPct val="20000"/>
              </a:spcBef>
              <a:buClr>
                <a:srgbClr val="F9F9F9"/>
              </a:buClr>
              <a:buSzTx/>
              <a:buFont typeface="Wingdings 2" charset="0"/>
              <a:buChar char=""/>
            </a:pPr>
            <a:endParaRPr lang="es-MX" sz="2200" i="1">
              <a:solidFill>
                <a:srgbClr val="000000"/>
              </a:solidFill>
              <a:latin typeface="Candara" charset="0"/>
            </a:endParaRPr>
          </a:p>
          <a:p>
            <a:pPr marL="547688" indent="-411163" eaLnBrk="1" hangingPunct="1">
              <a:lnSpc>
                <a:spcPct val="90000"/>
              </a:lnSpc>
            </a:pPr>
            <a:endParaRPr lang="es-MX">
              <a:latin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6375" y="1052513"/>
            <a:ext cx="6346825" cy="3744912"/>
          </a:xfrm>
        </p:spPr>
        <p:txBody>
          <a:bodyPr>
            <a:normAutofit fontScale="92500" lnSpcReduction="10000"/>
          </a:bodyPr>
          <a:lstStyle/>
          <a:p>
            <a:pPr marL="0" indent="0" algn="ctr" eaLnBrk="1" hangingPunct="1">
              <a:spcBef>
                <a:spcPct val="20000"/>
              </a:spcBef>
              <a:buClrTx/>
              <a:buSzTx/>
              <a:buFont typeface="Wingdings 3"/>
              <a:buNone/>
              <a:defRPr/>
            </a:pPr>
            <a:endParaRPr lang="es-MX" sz="4400" b="1" i="1" dirty="0" smtClean="0">
              <a:solidFill>
                <a:prstClr val="black"/>
              </a:solidFill>
              <a:latin typeface="Verdana" pitchFamily="34" charset="0"/>
              <a:ea typeface="Verdana" pitchFamily="34" charset="0"/>
              <a:cs typeface="Verdana" pitchFamily="34" charset="0"/>
            </a:endParaRPr>
          </a:p>
          <a:p>
            <a:pPr marL="0" indent="0" algn="ctr" eaLnBrk="1" hangingPunct="1">
              <a:spcBef>
                <a:spcPct val="20000"/>
              </a:spcBef>
              <a:buClrTx/>
              <a:buSzTx/>
              <a:buFont typeface="Wingdings 3"/>
              <a:buNone/>
              <a:defRPr/>
            </a:pPr>
            <a:r>
              <a:rPr lang="es-MX" sz="5400" b="1" i="1" dirty="0" smtClean="0">
                <a:solidFill>
                  <a:prstClr val="black"/>
                </a:solidFill>
                <a:latin typeface="Verdana" pitchFamily="34" charset="0"/>
                <a:ea typeface="Verdana" pitchFamily="34" charset="0"/>
                <a:cs typeface="Verdana" pitchFamily="34" charset="0"/>
              </a:rPr>
              <a:t>TRIBUNALES </a:t>
            </a:r>
            <a:r>
              <a:rPr lang="es-MX" sz="5400" b="1" i="1" dirty="0">
                <a:solidFill>
                  <a:prstClr val="black"/>
                </a:solidFill>
                <a:latin typeface="Verdana" pitchFamily="34" charset="0"/>
                <a:ea typeface="Verdana" pitchFamily="34" charset="0"/>
                <a:cs typeface="Verdana" pitchFamily="34" charset="0"/>
              </a:rPr>
              <a:t>DE JUSTICIA ADMINISTRATIVA LOCALES</a:t>
            </a:r>
          </a:p>
          <a:p>
            <a:pPr marL="0" indent="0" algn="ctr" eaLnBrk="1" hangingPunct="1">
              <a:spcBef>
                <a:spcPct val="20000"/>
              </a:spcBef>
              <a:buClrTx/>
              <a:buSzTx/>
              <a:buFont typeface="Wingdings 3"/>
              <a:buNone/>
              <a:defRPr/>
            </a:pPr>
            <a:endParaRPr lang="es-MX" sz="5400" b="1" i="1" dirty="0">
              <a:solidFill>
                <a:prstClr val="black"/>
              </a:solidFill>
              <a:latin typeface="Verdana" pitchFamily="34" charset="0"/>
              <a:ea typeface="Verdana" pitchFamily="34" charset="0"/>
              <a:cs typeface="Verdana" pitchFamily="34" charset="0"/>
            </a:endParaRPr>
          </a:p>
          <a:p>
            <a:pPr marL="365760" indent="-256032" eaLnBrk="1" fontAlgn="auto" hangingPunct="1">
              <a:spcAft>
                <a:spcPts val="0"/>
              </a:spcAft>
              <a:buFont typeface="Wingdings 3"/>
              <a:buChar char=""/>
              <a:defRPr/>
            </a:pPr>
            <a:endParaRPr lang="es-MX"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contenido"/>
          <p:cNvSpPr>
            <a:spLocks noGrp="1"/>
          </p:cNvSpPr>
          <p:nvPr>
            <p:ph idx="1"/>
          </p:nvPr>
        </p:nvSpPr>
        <p:spPr>
          <a:xfrm>
            <a:off x="250825" y="620713"/>
            <a:ext cx="8642350" cy="5976937"/>
          </a:xfrm>
        </p:spPr>
        <p:txBody>
          <a:bodyPr/>
          <a:lstStyle/>
          <a:p>
            <a:pPr marL="547688" indent="-411163" algn="just" eaLnBrk="1" hangingPunct="1">
              <a:spcBef>
                <a:spcPct val="20000"/>
              </a:spcBef>
              <a:buClrTx/>
              <a:buSzTx/>
              <a:buFont typeface="Wingdings" charset="0"/>
              <a:buChar char="v"/>
            </a:pPr>
            <a:r>
              <a:rPr lang="es-MX" sz="2800" b="1" i="1">
                <a:solidFill>
                  <a:srgbClr val="000000"/>
                </a:solidFill>
                <a:latin typeface="Verdana" charset="0"/>
              </a:rPr>
              <a:t>NATURALEZA:</a:t>
            </a:r>
          </a:p>
          <a:p>
            <a:pPr marL="547688" indent="-411163" algn="just" eaLnBrk="1" hangingPunct="1">
              <a:spcBef>
                <a:spcPct val="20000"/>
              </a:spcBef>
              <a:buClr>
                <a:srgbClr val="F9F9F9"/>
              </a:buClr>
              <a:buSzTx/>
              <a:buFont typeface="Wingdings 3" charset="0"/>
              <a:buNone/>
            </a:pPr>
            <a:endParaRPr lang="es-MX" sz="1800" i="1">
              <a:solidFill>
                <a:srgbClr val="000000"/>
              </a:solidFill>
              <a:latin typeface="Verdana" charset="0"/>
            </a:endParaRPr>
          </a:p>
          <a:p>
            <a:pPr marL="547688" indent="-411163" algn="just" eaLnBrk="1" hangingPunct="1">
              <a:spcBef>
                <a:spcPct val="20000"/>
              </a:spcBef>
              <a:buClr>
                <a:srgbClr val="F9F9F9"/>
              </a:buClr>
              <a:buSzTx/>
              <a:buFont typeface="Wingdings 3" charset="0"/>
              <a:buNone/>
            </a:pPr>
            <a:endParaRPr lang="es-MX" sz="1800" i="1">
              <a:solidFill>
                <a:srgbClr val="000000"/>
              </a:solidFill>
              <a:latin typeface="Verdana" charset="0"/>
            </a:endParaRPr>
          </a:p>
          <a:p>
            <a:pPr marL="547688" indent="-411163" algn="just" eaLnBrk="1" hangingPunct="1">
              <a:spcBef>
                <a:spcPct val="20000"/>
              </a:spcBef>
              <a:buClr>
                <a:srgbClr val="F9F9F9"/>
              </a:buClr>
              <a:buSzTx/>
              <a:buFont typeface="Wingdings 3" charset="0"/>
              <a:buNone/>
            </a:pPr>
            <a:r>
              <a:rPr lang="es-MX" sz="3200">
                <a:solidFill>
                  <a:srgbClr val="000000"/>
                </a:solidFill>
                <a:latin typeface="Verdana" charset="0"/>
              </a:rPr>
              <a:t>  </a:t>
            </a:r>
            <a:r>
              <a:rPr lang="es-MX" sz="2400">
                <a:solidFill>
                  <a:srgbClr val="000000"/>
                </a:solidFill>
                <a:latin typeface="Verdana" charset="0"/>
              </a:rPr>
              <a:t>Están dotados de plena autonomía para dictar sus fallos y establecer su organización, funcionamiento, procedimientos y, en su caso, recursos contra sus resoluciones.  </a:t>
            </a:r>
          </a:p>
          <a:p>
            <a:pPr marL="547688" indent="-411163" algn="just" eaLnBrk="1" hangingPunct="1">
              <a:spcBef>
                <a:spcPct val="20000"/>
              </a:spcBef>
              <a:buClr>
                <a:srgbClr val="F9F9F9"/>
              </a:buClr>
              <a:buSzTx/>
              <a:buFont typeface="Wingdings 3" charset="0"/>
              <a:buNone/>
            </a:pPr>
            <a:endParaRPr lang="es-MX" sz="3200">
              <a:solidFill>
                <a:srgbClr val="000000"/>
              </a:solidFill>
              <a:latin typeface="Verdana" charset="0"/>
            </a:endParaRPr>
          </a:p>
          <a:p>
            <a:pPr marL="547688" indent="-411163" algn="just" eaLnBrk="1" hangingPunct="1">
              <a:spcBef>
                <a:spcPct val="20000"/>
              </a:spcBef>
              <a:buClr>
                <a:srgbClr val="F9F9F9"/>
              </a:buClr>
              <a:buSzTx/>
              <a:buFont typeface="Wingdings 3" charset="0"/>
              <a:buNone/>
            </a:pPr>
            <a:endParaRPr lang="es-MX" sz="3200">
              <a:solidFill>
                <a:srgbClr val="000000"/>
              </a:solidFill>
              <a:latin typeface="Verdana" charset="0"/>
            </a:endParaRPr>
          </a:p>
          <a:p>
            <a:pPr marL="547688" indent="-411163" algn="just" eaLnBrk="1" hangingPunct="1">
              <a:spcBef>
                <a:spcPct val="20000"/>
              </a:spcBef>
              <a:buClr>
                <a:srgbClr val="F9F9F9"/>
              </a:buClr>
              <a:buSzTx/>
              <a:buFont typeface="Wingdings 3" charset="0"/>
              <a:buNone/>
            </a:pPr>
            <a:endParaRPr lang="es-MX" sz="3200">
              <a:solidFill>
                <a:srgbClr val="000000"/>
              </a:solidFill>
              <a:latin typeface="Verdana" charset="0"/>
            </a:endParaRPr>
          </a:p>
          <a:p>
            <a:pPr marL="547688" indent="-411163" algn="r" eaLnBrk="1" hangingPunct="1">
              <a:spcBef>
                <a:spcPct val="20000"/>
              </a:spcBef>
              <a:buClr>
                <a:srgbClr val="F9F9F9"/>
              </a:buClr>
              <a:buSzTx/>
              <a:buFont typeface="Wingdings 3" charset="0"/>
              <a:buNone/>
            </a:pPr>
            <a:r>
              <a:rPr lang="es-MX" sz="2400" b="1" i="1">
                <a:solidFill>
                  <a:srgbClr val="000000"/>
                </a:solidFill>
                <a:latin typeface="Verdana" charset="0"/>
              </a:rPr>
              <a:t>(Art. 116 fracción V)</a:t>
            </a:r>
          </a:p>
          <a:p>
            <a:pPr marL="547688" indent="-411163" eaLnBrk="1" hangingPunct="1"/>
            <a:endParaRPr lang="es-MX">
              <a:latin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contenido"/>
          <p:cNvSpPr>
            <a:spLocks noGrp="1"/>
          </p:cNvSpPr>
          <p:nvPr>
            <p:ph idx="1"/>
          </p:nvPr>
        </p:nvSpPr>
        <p:spPr>
          <a:xfrm>
            <a:off x="457200" y="260350"/>
            <a:ext cx="8229600" cy="6408738"/>
          </a:xfrm>
        </p:spPr>
        <p:txBody>
          <a:bodyPr/>
          <a:lstStyle/>
          <a:p>
            <a:pPr marL="342900" indent="-342900" algn="just" eaLnBrk="1" hangingPunct="1">
              <a:lnSpc>
                <a:spcPct val="90000"/>
              </a:lnSpc>
              <a:spcBef>
                <a:spcPct val="20000"/>
              </a:spcBef>
              <a:buClrTx/>
              <a:buSzTx/>
              <a:buFont typeface="Wingdings" charset="0"/>
              <a:buChar char="v"/>
            </a:pPr>
            <a:r>
              <a:rPr lang="es-MX" sz="2400" b="1" i="1">
                <a:solidFill>
                  <a:srgbClr val="000000"/>
                </a:solidFill>
                <a:latin typeface="Verdana" charset="0"/>
              </a:rPr>
              <a:t>COMPETENCIA:</a:t>
            </a:r>
          </a:p>
          <a:p>
            <a:pPr marL="342900" indent="-342900" algn="just" eaLnBrk="1" hangingPunct="1">
              <a:lnSpc>
                <a:spcPct val="90000"/>
              </a:lnSpc>
              <a:spcBef>
                <a:spcPct val="20000"/>
              </a:spcBef>
              <a:buClrTx/>
              <a:buSzTx/>
              <a:buFont typeface="Wingdings 3" charset="0"/>
              <a:buNone/>
            </a:pPr>
            <a:endParaRPr lang="es-MX" sz="2400" i="1">
              <a:solidFill>
                <a:srgbClr val="000000"/>
              </a:solidFill>
              <a:latin typeface="Verdana" charset="0"/>
            </a:endParaRPr>
          </a:p>
          <a:p>
            <a:pPr marL="342900" indent="-342900" algn="just" eaLnBrk="1" hangingPunct="1">
              <a:lnSpc>
                <a:spcPct val="90000"/>
              </a:lnSpc>
              <a:spcBef>
                <a:spcPct val="20000"/>
              </a:spcBef>
              <a:buClrTx/>
              <a:buSzTx/>
            </a:pPr>
            <a:r>
              <a:rPr lang="es-MX" sz="2000">
                <a:solidFill>
                  <a:srgbClr val="000000"/>
                </a:solidFill>
                <a:latin typeface="Verdana" charset="0"/>
              </a:rPr>
              <a:t>Dirimir las controversias que se susciten entre la administración pública local y municipal y los particulares;</a:t>
            </a:r>
          </a:p>
          <a:p>
            <a:pPr marL="342900" indent="-342900" algn="just" eaLnBrk="1" hangingPunct="1">
              <a:lnSpc>
                <a:spcPct val="90000"/>
              </a:lnSpc>
              <a:spcBef>
                <a:spcPct val="20000"/>
              </a:spcBef>
              <a:buClrTx/>
              <a:buSzTx/>
            </a:pPr>
            <a:endParaRPr lang="es-MX" sz="2000">
              <a:solidFill>
                <a:srgbClr val="000000"/>
              </a:solidFill>
              <a:latin typeface="Verdana" charset="0"/>
            </a:endParaRPr>
          </a:p>
          <a:p>
            <a:pPr marL="342900" indent="-342900" algn="just" eaLnBrk="1" hangingPunct="1">
              <a:lnSpc>
                <a:spcPct val="90000"/>
              </a:lnSpc>
              <a:spcBef>
                <a:spcPct val="20000"/>
              </a:spcBef>
              <a:buClrTx/>
              <a:buSzTx/>
            </a:pPr>
            <a:r>
              <a:rPr lang="es-MX" sz="2000">
                <a:solidFill>
                  <a:srgbClr val="000000"/>
                </a:solidFill>
                <a:latin typeface="Verdana" charset="0"/>
              </a:rPr>
              <a:t>Imponer, en los términos que disponga la Ley, las sanciones a los servidores públicos locales y municipales por responsabilidad administrativa grave, y a los particulares que incurran en actos vinculados con faltas administrativas graves;</a:t>
            </a:r>
          </a:p>
          <a:p>
            <a:pPr marL="342900" indent="-342900" algn="just" eaLnBrk="1" hangingPunct="1">
              <a:lnSpc>
                <a:spcPct val="90000"/>
              </a:lnSpc>
              <a:spcBef>
                <a:spcPct val="20000"/>
              </a:spcBef>
              <a:buClrTx/>
              <a:buSzTx/>
              <a:buFont typeface="Wingdings 3" charset="0"/>
              <a:buNone/>
            </a:pPr>
            <a:endParaRPr lang="es-MX" sz="2000">
              <a:solidFill>
                <a:srgbClr val="000000"/>
              </a:solidFill>
              <a:latin typeface="Verdana" charset="0"/>
            </a:endParaRPr>
          </a:p>
          <a:p>
            <a:pPr marL="342900" indent="-342900" algn="just" eaLnBrk="1" hangingPunct="1">
              <a:lnSpc>
                <a:spcPct val="90000"/>
              </a:lnSpc>
              <a:spcBef>
                <a:spcPct val="20000"/>
              </a:spcBef>
              <a:buClrTx/>
              <a:buSzTx/>
            </a:pPr>
            <a:r>
              <a:rPr lang="es-MX" sz="2000">
                <a:solidFill>
                  <a:srgbClr val="000000"/>
                </a:solidFill>
                <a:latin typeface="Verdana" charset="0"/>
              </a:rPr>
              <a:t>Fincar a los responsables el pago de las indemnizaciones y sanciones pecuniarias que deriven de los daños y perjuicios que afecten a la Hacienda Pública Estatal o al patrimonio de los entes públicos locales o municipales.</a:t>
            </a:r>
          </a:p>
          <a:p>
            <a:pPr marL="342900" indent="-342900" algn="just" eaLnBrk="1" hangingPunct="1">
              <a:lnSpc>
                <a:spcPct val="90000"/>
              </a:lnSpc>
              <a:spcBef>
                <a:spcPct val="20000"/>
              </a:spcBef>
              <a:buClr>
                <a:srgbClr val="F9F9F9"/>
              </a:buClr>
              <a:buSzTx/>
              <a:buFont typeface="Wingdings" charset="0"/>
              <a:buChar char="ü"/>
            </a:pPr>
            <a:endParaRPr lang="es-MX" sz="2000" i="1">
              <a:solidFill>
                <a:srgbClr val="000000"/>
              </a:solidFill>
              <a:latin typeface="Verdana" charset="0"/>
            </a:endParaRPr>
          </a:p>
          <a:p>
            <a:pPr marL="342900" indent="-342900" algn="just" eaLnBrk="1" hangingPunct="1">
              <a:lnSpc>
                <a:spcPct val="90000"/>
              </a:lnSpc>
              <a:spcBef>
                <a:spcPct val="20000"/>
              </a:spcBef>
              <a:buClr>
                <a:srgbClr val="F9F9F9"/>
              </a:buClr>
              <a:buSzTx/>
              <a:buFont typeface="Wingdings 3" charset="0"/>
              <a:buNone/>
            </a:pPr>
            <a:endParaRPr lang="es-MX" sz="2000" i="1">
              <a:solidFill>
                <a:srgbClr val="000000"/>
              </a:solidFill>
              <a:latin typeface="Verdana" charset="0"/>
            </a:endParaRPr>
          </a:p>
          <a:p>
            <a:pPr marL="342900" indent="-342900" algn="just" eaLnBrk="1" hangingPunct="1">
              <a:lnSpc>
                <a:spcPct val="90000"/>
              </a:lnSpc>
              <a:spcBef>
                <a:spcPct val="20000"/>
              </a:spcBef>
              <a:buClr>
                <a:srgbClr val="F9F9F9"/>
              </a:buClr>
              <a:buSzTx/>
              <a:buFont typeface="Wingdings 3" charset="0"/>
              <a:buNone/>
            </a:pPr>
            <a:endParaRPr lang="es-MX" sz="2000" i="1">
              <a:solidFill>
                <a:srgbClr val="000000"/>
              </a:solidFill>
              <a:latin typeface="Verdana" charset="0"/>
            </a:endParaRPr>
          </a:p>
          <a:p>
            <a:pPr marL="342900" indent="-342900" algn="r" eaLnBrk="1" hangingPunct="1">
              <a:lnSpc>
                <a:spcPct val="90000"/>
              </a:lnSpc>
              <a:spcBef>
                <a:spcPct val="20000"/>
              </a:spcBef>
              <a:buClr>
                <a:srgbClr val="F9F9F9"/>
              </a:buClr>
              <a:buSzTx/>
              <a:buFont typeface="Wingdings 3" charset="0"/>
              <a:buNone/>
            </a:pPr>
            <a:r>
              <a:rPr lang="es-MX" sz="2400" b="1" i="1">
                <a:solidFill>
                  <a:srgbClr val="000000"/>
                </a:solidFill>
                <a:latin typeface="Verdana" charset="0"/>
              </a:rPr>
              <a:t>(Art. 116 Fracción V)</a:t>
            </a:r>
          </a:p>
          <a:p>
            <a:pPr marL="342900" indent="-342900" eaLnBrk="1" hangingPunct="1">
              <a:lnSpc>
                <a:spcPct val="90000"/>
              </a:lnSpc>
            </a:pPr>
            <a:endParaRPr lang="es-MX">
              <a:latin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Marcador de contenido"/>
          <p:cNvSpPr>
            <a:spLocks noGrp="1"/>
          </p:cNvSpPr>
          <p:nvPr>
            <p:ph idx="1"/>
          </p:nvPr>
        </p:nvSpPr>
        <p:spPr>
          <a:xfrm>
            <a:off x="457200" y="333375"/>
            <a:ext cx="8229600" cy="6191250"/>
          </a:xfrm>
        </p:spPr>
        <p:txBody>
          <a:bodyPr/>
          <a:lstStyle/>
          <a:p>
            <a:pPr marL="547688" indent="-411163" algn="just" eaLnBrk="1" hangingPunct="1">
              <a:spcBef>
                <a:spcPct val="20000"/>
              </a:spcBef>
              <a:buClrTx/>
              <a:buSzTx/>
              <a:buFont typeface="Wingdings" charset="0"/>
              <a:buChar char="v"/>
            </a:pPr>
            <a:r>
              <a:rPr lang="es-MX" sz="2400" b="1" i="1">
                <a:solidFill>
                  <a:srgbClr val="000000"/>
                </a:solidFill>
                <a:latin typeface="Verdana" charset="0"/>
              </a:rPr>
              <a:t>NOMBRAMIENTO DE LOS MAGISTRADOS:</a:t>
            </a:r>
          </a:p>
          <a:p>
            <a:pPr marL="547688" indent="-411163" algn="just" eaLnBrk="1" hangingPunct="1">
              <a:spcBef>
                <a:spcPct val="20000"/>
              </a:spcBef>
              <a:buClr>
                <a:srgbClr val="F9F9F9"/>
              </a:buClr>
              <a:buSzTx/>
              <a:buFont typeface="Wingdings 3" charset="0"/>
              <a:buNone/>
            </a:pPr>
            <a:endParaRPr lang="es-MX" sz="2400" b="1" i="1">
              <a:solidFill>
                <a:srgbClr val="000000"/>
              </a:solidFill>
              <a:latin typeface="Verdana" charset="0"/>
            </a:endParaRPr>
          </a:p>
          <a:p>
            <a:pPr marL="547688" indent="-411163" algn="just" eaLnBrk="1" hangingPunct="1">
              <a:spcBef>
                <a:spcPct val="20000"/>
              </a:spcBef>
              <a:buClr>
                <a:srgbClr val="F9F9F9"/>
              </a:buClr>
              <a:buSzTx/>
              <a:buFont typeface="Wingdings 3" charset="0"/>
              <a:buNone/>
            </a:pPr>
            <a:r>
              <a:rPr lang="es-MX" sz="2400" i="1">
                <a:solidFill>
                  <a:srgbClr val="000000"/>
                </a:solidFill>
                <a:latin typeface="Verdana" charset="0"/>
              </a:rPr>
              <a:t>  </a:t>
            </a:r>
            <a:r>
              <a:rPr lang="es-MX" sz="2400">
                <a:solidFill>
                  <a:srgbClr val="000000"/>
                </a:solidFill>
                <a:latin typeface="Verdana" charset="0"/>
              </a:rPr>
              <a:t>Los Magistrados de los Tribunales Contenciosos Administrativos cualquiera que sea su denominación en el ámbito de las entidades federativas, continuarán como magistrados de los Tribunales de Justicia Administrativa de cada entidad federativa, exclusivamente por el tiempo que hayan sido nombrados.</a:t>
            </a:r>
          </a:p>
          <a:p>
            <a:pPr marL="547688" indent="-411163" algn="just" eaLnBrk="1" hangingPunct="1">
              <a:spcBef>
                <a:spcPct val="20000"/>
              </a:spcBef>
              <a:buClr>
                <a:srgbClr val="F9F9F9"/>
              </a:buClr>
              <a:buSzTx/>
              <a:buFont typeface="Wingdings 3" charset="0"/>
              <a:buNone/>
            </a:pPr>
            <a:endParaRPr lang="es-MX" sz="2400">
              <a:solidFill>
                <a:srgbClr val="000000"/>
              </a:solidFill>
              <a:latin typeface="Verdana" charset="0"/>
            </a:endParaRPr>
          </a:p>
          <a:p>
            <a:pPr marL="547688" indent="-411163" algn="just" eaLnBrk="1" hangingPunct="1">
              <a:spcBef>
                <a:spcPct val="20000"/>
              </a:spcBef>
              <a:buClr>
                <a:srgbClr val="F9F9F9"/>
              </a:buClr>
              <a:buSzTx/>
              <a:buFont typeface="Wingdings 3" charset="0"/>
              <a:buNone/>
            </a:pPr>
            <a:endParaRPr lang="es-MX" sz="2400" b="1" i="1">
              <a:solidFill>
                <a:srgbClr val="000000"/>
              </a:solidFill>
              <a:latin typeface="Verdana" charset="0"/>
            </a:endParaRPr>
          </a:p>
          <a:p>
            <a:pPr marL="547688" indent="-411163" algn="just" eaLnBrk="1" hangingPunct="1">
              <a:spcBef>
                <a:spcPct val="20000"/>
              </a:spcBef>
              <a:buClr>
                <a:srgbClr val="F9F9F9"/>
              </a:buClr>
              <a:buSzTx/>
              <a:buFont typeface="Wingdings 3" charset="0"/>
              <a:buNone/>
            </a:pPr>
            <a:endParaRPr lang="es-MX" sz="2400" b="1" i="1">
              <a:solidFill>
                <a:srgbClr val="000000"/>
              </a:solidFill>
              <a:latin typeface="Verdana" charset="0"/>
            </a:endParaRPr>
          </a:p>
          <a:p>
            <a:pPr marL="547688" indent="-411163" algn="just" eaLnBrk="1" hangingPunct="1">
              <a:spcBef>
                <a:spcPct val="20000"/>
              </a:spcBef>
              <a:buClr>
                <a:srgbClr val="F9F9F9"/>
              </a:buClr>
              <a:buSzTx/>
              <a:buFont typeface="Wingdings 3" charset="0"/>
              <a:buNone/>
            </a:pPr>
            <a:endParaRPr lang="es-MX" sz="2400" b="1" i="1">
              <a:solidFill>
                <a:srgbClr val="000000"/>
              </a:solidFill>
              <a:latin typeface="Verdana" charset="0"/>
            </a:endParaRPr>
          </a:p>
          <a:p>
            <a:pPr marL="547688" indent="-411163" algn="r" eaLnBrk="1" hangingPunct="1">
              <a:spcBef>
                <a:spcPct val="20000"/>
              </a:spcBef>
              <a:buClr>
                <a:srgbClr val="F9F9F9"/>
              </a:buClr>
              <a:buSzTx/>
              <a:buFont typeface="Wingdings 3" charset="0"/>
              <a:buNone/>
            </a:pPr>
            <a:r>
              <a:rPr lang="es-MX" sz="2400" b="1" i="1">
                <a:solidFill>
                  <a:srgbClr val="000000"/>
                </a:solidFill>
                <a:latin typeface="Verdana" charset="0"/>
              </a:rPr>
              <a:t>(Octavo Transitorio párrafo 3)</a:t>
            </a:r>
          </a:p>
          <a:p>
            <a:pPr marL="547688" indent="-411163" algn="r" eaLnBrk="1" hangingPunct="1">
              <a:spcBef>
                <a:spcPct val="20000"/>
              </a:spcBef>
              <a:buClr>
                <a:srgbClr val="F9F9F9"/>
              </a:buClr>
              <a:buSzTx/>
              <a:buFont typeface="Wingdings 3" charset="0"/>
              <a:buNone/>
            </a:pPr>
            <a:endParaRPr lang="es-MX" sz="2400" b="1" i="1">
              <a:solidFill>
                <a:srgbClr val="FFFFFF"/>
              </a:solidFill>
              <a:latin typeface="Verdana" charset="0"/>
            </a:endParaRPr>
          </a:p>
          <a:p>
            <a:pPr marL="547688" indent="-411163" eaLnBrk="1" hangingPunct="1">
              <a:spcBef>
                <a:spcPct val="20000"/>
              </a:spcBef>
              <a:buClr>
                <a:srgbClr val="F9F9F9"/>
              </a:buClr>
              <a:buSzTx/>
              <a:buFont typeface="Wingdings 2" charset="0"/>
              <a:buChar char=""/>
            </a:pPr>
            <a:endParaRPr lang="es-MX" sz="1800" b="1" i="1">
              <a:solidFill>
                <a:srgbClr val="FFFFFF"/>
              </a:solidFill>
              <a:latin typeface="Candara" charset="0"/>
            </a:endParaRPr>
          </a:p>
          <a:p>
            <a:pPr marL="547688" indent="-411163" eaLnBrk="1" hangingPunct="1"/>
            <a:endParaRPr lang="es-MX">
              <a:latin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225</TotalTime>
  <Words>761</Words>
  <Application>Microsoft Macintosh PowerPoint</Application>
  <PresentationFormat>Presentación en pantalla (4:3)</PresentationFormat>
  <Paragraphs>131</Paragraphs>
  <Slides>14</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14</vt:i4>
      </vt:variant>
    </vt:vector>
  </HeadingPairs>
  <TitlesOfParts>
    <vt:vector size="24" baseType="lpstr">
      <vt:lpstr>Lucida Sans Unicode</vt:lpstr>
      <vt:lpstr>ＭＳ Ｐゴシック</vt:lpstr>
      <vt:lpstr>Arial</vt:lpstr>
      <vt:lpstr>Wingdings 3</vt:lpstr>
      <vt:lpstr>Verdana</vt:lpstr>
      <vt:lpstr>Wingdings 2</vt:lpstr>
      <vt:lpstr>Calibri</vt:lpstr>
      <vt:lpstr>Candara</vt:lpstr>
      <vt:lpstr>Wingdings</vt:lpstr>
      <vt:lpstr>Concurrencia</vt:lpstr>
      <vt:lpstr>REFORMAS EN MATERIA DE COMBATE A LA CORRUPCIÓN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REFORMAS EN MATERIA DE COMBATE A LA CORRUPCIÓN</dc:title>
  <dc:creator>mgonzalez</dc:creator>
  <cp:lastModifiedBy>J cueva</cp:lastModifiedBy>
  <cp:revision>13</cp:revision>
  <cp:lastPrinted>2015-10-16T16:12:39Z</cp:lastPrinted>
  <dcterms:created xsi:type="dcterms:W3CDTF">2015-08-20T19:18:56Z</dcterms:created>
  <dcterms:modified xsi:type="dcterms:W3CDTF">2019-09-16T21:40:29Z</dcterms:modified>
</cp:coreProperties>
</file>